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27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7B07E2-D7A7-4FD8-A9DD-976494774B6D}" type="datetimeFigureOut">
              <a:rPr lang="cs-CZ" smtClean="0"/>
              <a:t>19.3.2013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4580BD-E43A-4922-8A7E-20BCC93437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1734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4580BD-E43A-4922-8A7E-20BCC93437A6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3332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B6A2D-1BEB-4165-9322-5A0E9237172E}" type="datetimeFigureOut">
              <a:rPr lang="cs-CZ" smtClean="0"/>
              <a:t>19.3.2013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61306-41C2-43B4-B605-49B07CB313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121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B6A2D-1BEB-4165-9322-5A0E9237172E}" type="datetimeFigureOut">
              <a:rPr lang="cs-CZ" smtClean="0"/>
              <a:t>19.3.2013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61306-41C2-43B4-B605-49B07CB313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269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B6A2D-1BEB-4165-9322-5A0E9237172E}" type="datetimeFigureOut">
              <a:rPr lang="cs-CZ" smtClean="0"/>
              <a:t>19.3.2013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61306-41C2-43B4-B605-49B07CB313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6668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B6A2D-1BEB-4165-9322-5A0E9237172E}" type="datetimeFigureOut">
              <a:rPr lang="cs-CZ" smtClean="0"/>
              <a:t>19.3.2013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61306-41C2-43B4-B605-49B07CB313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4489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B6A2D-1BEB-4165-9322-5A0E9237172E}" type="datetimeFigureOut">
              <a:rPr lang="cs-CZ" smtClean="0"/>
              <a:t>19.3.2013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61306-41C2-43B4-B605-49B07CB313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9728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B6A2D-1BEB-4165-9322-5A0E9237172E}" type="datetimeFigureOut">
              <a:rPr lang="cs-CZ" smtClean="0"/>
              <a:t>19.3.2013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61306-41C2-43B4-B605-49B07CB313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0379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B6A2D-1BEB-4165-9322-5A0E9237172E}" type="datetimeFigureOut">
              <a:rPr lang="cs-CZ" smtClean="0"/>
              <a:t>19.3.2013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61306-41C2-43B4-B605-49B07CB313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4783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B6A2D-1BEB-4165-9322-5A0E9237172E}" type="datetimeFigureOut">
              <a:rPr lang="cs-CZ" smtClean="0"/>
              <a:t>19.3.2013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61306-41C2-43B4-B605-49B07CB313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097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B6A2D-1BEB-4165-9322-5A0E9237172E}" type="datetimeFigureOut">
              <a:rPr lang="cs-CZ" smtClean="0"/>
              <a:t>19.3.2013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61306-41C2-43B4-B605-49B07CB313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1267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B6A2D-1BEB-4165-9322-5A0E9237172E}" type="datetimeFigureOut">
              <a:rPr lang="cs-CZ" smtClean="0"/>
              <a:t>19.3.2013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61306-41C2-43B4-B605-49B07CB313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3356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B6A2D-1BEB-4165-9322-5A0E9237172E}" type="datetimeFigureOut">
              <a:rPr lang="cs-CZ" smtClean="0"/>
              <a:t>19.3.2013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61306-41C2-43B4-B605-49B07CB313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9837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B6A2D-1BEB-4165-9322-5A0E9237172E}" type="datetimeFigureOut">
              <a:rPr lang="cs-CZ" smtClean="0"/>
              <a:t>19.3.2013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61306-41C2-43B4-B605-49B07CB313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1787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>
            <a:normAutofit/>
          </a:bodyPr>
          <a:lstStyle/>
          <a:p>
            <a:pPr algn="l" eaLnBrk="1" hangingPunct="1"/>
            <a:r>
              <a:rPr lang="cs-CZ" sz="1600" dirty="0" smtClean="0">
                <a:latin typeface="Arial" pitchFamily="34" charset="0"/>
                <a:cs typeface="Arial" pitchFamily="34" charset="0"/>
              </a:rPr>
              <a:t>Skupina úterý: Blansko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, Brno, Český Krumlov, Cheb, Jeseník, Jihlava, Olomouc, Ostrava, Svitavy, Třebíč, Zlín, Žďár nad Sázavou</a:t>
            </a:r>
          </a:p>
        </p:txBody>
      </p:sp>
      <p:sp>
        <p:nvSpPr>
          <p:cNvPr id="20482" name="Rectangle 3"/>
          <p:cNvSpPr>
            <a:spLocks noGrp="1"/>
          </p:cNvSpPr>
          <p:nvPr>
            <p:ph type="body" idx="1"/>
          </p:nvPr>
        </p:nvSpPr>
        <p:spPr>
          <a:xfrm>
            <a:off x="427303" y="1828800"/>
            <a:ext cx="3808040" cy="3628999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cs-CZ" sz="1600" dirty="0" smtClean="0">
                <a:latin typeface="Arial" pitchFamily="34" charset="0"/>
                <a:cs typeface="Arial" pitchFamily="34" charset="0"/>
              </a:rPr>
              <a:t>Skupina středa:</a:t>
            </a:r>
            <a:endParaRPr lang="cs-CZ" sz="1600" dirty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sz="1600" dirty="0" smtClean="0">
                <a:latin typeface="Arial" pitchFamily="34" charset="0"/>
                <a:cs typeface="Arial" pitchFamily="34" charset="0"/>
              </a:rPr>
              <a:t>Vrtalová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, Stodůlka – Vyškov</a:t>
            </a:r>
          </a:p>
          <a:p>
            <a:pPr eaLnBrk="1" hangingPunct="1">
              <a:lnSpc>
                <a:spcPct val="80000"/>
              </a:lnSpc>
            </a:pPr>
            <a:r>
              <a:rPr lang="cs-CZ" sz="1600" dirty="0" smtClean="0">
                <a:latin typeface="Arial" pitchFamily="34" charset="0"/>
                <a:cs typeface="Arial" pitchFamily="34" charset="0"/>
              </a:rPr>
              <a:t>Šimková, </a:t>
            </a:r>
            <a:r>
              <a:rPr lang="cs-CZ" sz="1600" dirty="0" err="1" smtClean="0">
                <a:latin typeface="Arial" pitchFamily="34" charset="0"/>
                <a:cs typeface="Arial" pitchFamily="34" charset="0"/>
              </a:rPr>
              <a:t>Blahůtová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 – Šumperk</a:t>
            </a:r>
          </a:p>
          <a:p>
            <a:pPr eaLnBrk="1" hangingPunct="1">
              <a:lnSpc>
                <a:spcPct val="80000"/>
              </a:lnSpc>
            </a:pPr>
            <a:r>
              <a:rPr lang="cs-CZ" sz="1600" dirty="0" smtClean="0">
                <a:latin typeface="Arial" pitchFamily="34" charset="0"/>
                <a:cs typeface="Arial" pitchFamily="34" charset="0"/>
              </a:rPr>
              <a:t>Kotová, Chmelařová – Jičín</a:t>
            </a:r>
          </a:p>
          <a:p>
            <a:pPr eaLnBrk="1" hangingPunct="1">
              <a:lnSpc>
                <a:spcPct val="80000"/>
              </a:lnSpc>
            </a:pPr>
            <a:r>
              <a:rPr lang="cs-CZ" sz="1600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Majkus</a:t>
            </a:r>
            <a:r>
              <a:rPr lang="cs-CZ" sz="16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, Michalová – Vsetín</a:t>
            </a:r>
          </a:p>
          <a:p>
            <a:pPr eaLnBrk="1" hangingPunct="1">
              <a:lnSpc>
                <a:spcPct val="80000"/>
              </a:lnSpc>
            </a:pPr>
            <a:r>
              <a:rPr lang="cs-CZ" sz="1600" dirty="0" err="1" smtClean="0">
                <a:latin typeface="Arial" pitchFamily="34" charset="0"/>
                <a:cs typeface="Arial" pitchFamily="34" charset="0"/>
              </a:rPr>
              <a:t>Hrnčiar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cs-CZ" sz="1600" dirty="0" err="1" smtClean="0">
                <a:latin typeface="Arial" pitchFamily="34" charset="0"/>
                <a:cs typeface="Arial" pitchFamily="34" charset="0"/>
              </a:rPr>
              <a:t>Bodnár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 – Uherské Hradiště</a:t>
            </a:r>
          </a:p>
          <a:p>
            <a:pPr eaLnBrk="1" hangingPunct="1">
              <a:lnSpc>
                <a:spcPct val="80000"/>
              </a:lnSpc>
            </a:pPr>
            <a:r>
              <a:rPr lang="cs-CZ" sz="16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Sošková, </a:t>
            </a:r>
            <a:r>
              <a:rPr lang="cs-CZ" sz="1600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Leitgeb</a:t>
            </a:r>
            <a:r>
              <a:rPr lang="cs-CZ" sz="16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– Náchod</a:t>
            </a:r>
          </a:p>
          <a:p>
            <a:pPr eaLnBrk="1" hangingPunct="1">
              <a:lnSpc>
                <a:spcPct val="80000"/>
              </a:lnSpc>
            </a:pPr>
            <a:r>
              <a:rPr lang="cs-CZ" sz="1600" dirty="0" err="1" smtClean="0">
                <a:latin typeface="Arial" pitchFamily="34" charset="0"/>
                <a:cs typeface="Arial" pitchFamily="34" charset="0"/>
              </a:rPr>
              <a:t>Plojhar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cs-CZ" sz="1600" dirty="0" err="1" smtClean="0">
                <a:latin typeface="Arial" pitchFamily="34" charset="0"/>
                <a:cs typeface="Arial" pitchFamily="34" charset="0"/>
              </a:rPr>
              <a:t>Menich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 – Chrudim</a:t>
            </a:r>
          </a:p>
          <a:p>
            <a:pPr eaLnBrk="1" hangingPunct="1">
              <a:lnSpc>
                <a:spcPct val="80000"/>
              </a:lnSpc>
            </a:pPr>
            <a:r>
              <a:rPr lang="cs-CZ" sz="1600" dirty="0" err="1" smtClean="0">
                <a:latin typeface="Arial" pitchFamily="34" charset="0"/>
                <a:cs typeface="Arial" pitchFamily="34" charset="0"/>
              </a:rPr>
              <a:t>Kristianová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, Minka – Havlíčkův Brod</a:t>
            </a:r>
          </a:p>
          <a:p>
            <a:pPr eaLnBrk="1" hangingPunct="1">
              <a:lnSpc>
                <a:spcPct val="80000"/>
              </a:lnSpc>
            </a:pPr>
            <a:r>
              <a:rPr lang="cs-CZ" sz="1600" dirty="0" smtClean="0">
                <a:latin typeface="Arial" pitchFamily="34" charset="0"/>
                <a:cs typeface="Arial" pitchFamily="34" charset="0"/>
              </a:rPr>
              <a:t>Pekař, </a:t>
            </a:r>
            <a:r>
              <a:rPr lang="cs-CZ" sz="1600" dirty="0" err="1" smtClean="0">
                <a:latin typeface="Arial" pitchFamily="34" charset="0"/>
                <a:cs typeface="Arial" pitchFamily="34" charset="0"/>
              </a:rPr>
              <a:t>Šilhák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 – Kroměříž</a:t>
            </a:r>
          </a:p>
          <a:p>
            <a:pPr eaLnBrk="1" hangingPunct="1">
              <a:lnSpc>
                <a:spcPct val="80000"/>
              </a:lnSpc>
            </a:pPr>
            <a:r>
              <a:rPr lang="cs-CZ" sz="16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Němcová, </a:t>
            </a:r>
            <a:r>
              <a:rPr lang="cs-CZ" sz="1600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Schönvický</a:t>
            </a:r>
            <a:r>
              <a:rPr lang="cs-CZ" sz="16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– Karviná</a:t>
            </a:r>
          </a:p>
          <a:p>
            <a:pPr eaLnBrk="1" hangingPunct="1">
              <a:lnSpc>
                <a:spcPct val="80000"/>
              </a:lnSpc>
            </a:pPr>
            <a:r>
              <a:rPr lang="cs-CZ" sz="1600" dirty="0" smtClean="0">
                <a:latin typeface="Arial" pitchFamily="34" charset="0"/>
                <a:cs typeface="Arial" pitchFamily="34" charset="0"/>
              </a:rPr>
              <a:t>Kura, Skryja – Mladá Boleslav</a:t>
            </a:r>
          </a:p>
          <a:p>
            <a:pPr eaLnBrk="1" hangingPunct="1">
              <a:lnSpc>
                <a:spcPct val="80000"/>
              </a:lnSpc>
            </a:pPr>
            <a:endParaRPr lang="cs-CZ" sz="1700" dirty="0" smtClean="0"/>
          </a:p>
          <a:p>
            <a:pPr eaLnBrk="1" hangingPunct="1">
              <a:lnSpc>
                <a:spcPct val="80000"/>
              </a:lnSpc>
            </a:pPr>
            <a:endParaRPr lang="cs-CZ" sz="1700" dirty="0" smtClean="0"/>
          </a:p>
        </p:txBody>
      </p:sp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4235343" y="1708618"/>
            <a:ext cx="4393878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Skupina čtvrtek: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600" dirty="0" err="1" smtClean="0">
                <a:latin typeface="Arial" pitchFamily="34" charset="0"/>
                <a:cs typeface="Arial" pitchFamily="34" charset="0"/>
              </a:rPr>
              <a:t>Rebendová</a:t>
            </a:r>
            <a:r>
              <a:rPr lang="cs-CZ" sz="1600" dirty="0">
                <a:latin typeface="Arial" pitchFamily="34" charset="0"/>
                <a:cs typeface="Arial" pitchFamily="34" charset="0"/>
              </a:rPr>
              <a:t>, Pernicová – Hodonín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600" dirty="0">
                <a:latin typeface="Arial" pitchFamily="34" charset="0"/>
                <a:cs typeface="Arial" pitchFamily="34" charset="0"/>
              </a:rPr>
              <a:t>Adlerová, Schönová – Přerov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600" dirty="0">
                <a:latin typeface="Arial" pitchFamily="34" charset="0"/>
                <a:cs typeface="Arial" pitchFamily="34" charset="0"/>
              </a:rPr>
              <a:t>Petráková, Pavelková – Opava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6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Macík, Pavelka – Beroun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600" dirty="0">
                <a:latin typeface="Arial" pitchFamily="34" charset="0"/>
                <a:cs typeface="Arial" pitchFamily="34" charset="0"/>
              </a:rPr>
              <a:t>Kovářová, Novotný – Břeclav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6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Marková, Janušová – Trutnov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600" dirty="0">
                <a:latin typeface="Arial" pitchFamily="34" charset="0"/>
                <a:cs typeface="Arial" pitchFamily="34" charset="0"/>
              </a:rPr>
              <a:t>Chlubnová, Míka, Smolík – Pelhřimov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6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Doláková, Šimčíková – Znojmo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600" dirty="0">
                <a:latin typeface="Arial" pitchFamily="34" charset="0"/>
                <a:cs typeface="Arial" pitchFamily="34" charset="0"/>
              </a:rPr>
              <a:t>Mikula, </a:t>
            </a:r>
            <a:r>
              <a:rPr lang="cs-CZ" sz="1600" dirty="0" err="1">
                <a:latin typeface="Arial" pitchFamily="34" charset="0"/>
                <a:cs typeface="Arial" pitchFamily="34" charset="0"/>
              </a:rPr>
              <a:t>Vank</a:t>
            </a:r>
            <a:r>
              <a:rPr lang="cs-CZ" sz="1600" dirty="0">
                <a:latin typeface="Arial" pitchFamily="34" charset="0"/>
                <a:cs typeface="Arial" pitchFamily="34" charset="0"/>
              </a:rPr>
              <a:t> – Fr. Místek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600" dirty="0">
                <a:latin typeface="Arial" pitchFamily="34" charset="0"/>
                <a:cs typeface="Arial" pitchFamily="34" charset="0"/>
              </a:rPr>
              <a:t>Podhrázský, </a:t>
            </a:r>
            <a:r>
              <a:rPr lang="cs-CZ" sz="1600" dirty="0" err="1">
                <a:latin typeface="Arial" pitchFamily="34" charset="0"/>
                <a:cs typeface="Arial" pitchFamily="34" charset="0"/>
              </a:rPr>
              <a:t>Grén</a:t>
            </a:r>
            <a:r>
              <a:rPr lang="cs-CZ" sz="1600" dirty="0">
                <a:latin typeface="Arial" pitchFamily="34" charset="0"/>
                <a:cs typeface="Arial" pitchFamily="34" charset="0"/>
              </a:rPr>
              <a:t> – Liberec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600" dirty="0">
                <a:latin typeface="Arial" pitchFamily="34" charset="0"/>
                <a:cs typeface="Arial" pitchFamily="34" charset="0"/>
              </a:rPr>
              <a:t>Korvasová, </a:t>
            </a:r>
            <a:r>
              <a:rPr lang="cs-CZ" sz="1600" dirty="0" err="1">
                <a:latin typeface="Arial" pitchFamily="34" charset="0"/>
                <a:cs typeface="Arial" pitchFamily="34" charset="0"/>
              </a:rPr>
              <a:t>Švik</a:t>
            </a:r>
            <a:r>
              <a:rPr lang="cs-CZ" sz="1600" dirty="0">
                <a:latin typeface="Arial" pitchFamily="34" charset="0"/>
                <a:cs typeface="Arial" pitchFamily="34" charset="0"/>
              </a:rPr>
              <a:t> – Hradec Králové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600" dirty="0">
                <a:latin typeface="Arial" pitchFamily="34" charset="0"/>
                <a:cs typeface="Arial" pitchFamily="34" charset="0"/>
              </a:rPr>
              <a:t>Šindelková, </a:t>
            </a:r>
            <a:r>
              <a:rPr lang="cs-CZ" sz="1600" dirty="0" err="1">
                <a:latin typeface="Arial" pitchFamily="34" charset="0"/>
                <a:cs typeface="Arial" pitchFamily="34" charset="0"/>
              </a:rPr>
              <a:t>Buryšková</a:t>
            </a:r>
            <a:r>
              <a:rPr lang="cs-CZ" sz="1600" dirty="0">
                <a:latin typeface="Arial" pitchFamily="34" charset="0"/>
                <a:cs typeface="Arial" pitchFamily="34" charset="0"/>
              </a:rPr>
              <a:t> – Ústí n. Orlicí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600" dirty="0">
                <a:latin typeface="Arial" pitchFamily="34" charset="0"/>
                <a:cs typeface="Arial" pitchFamily="34" charset="0"/>
              </a:rPr>
              <a:t>Zavřelová, Řehůřková – Teplice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600" dirty="0">
                <a:latin typeface="Arial" pitchFamily="34" charset="0"/>
                <a:cs typeface="Arial" pitchFamily="34" charset="0"/>
              </a:rPr>
              <a:t>Krejčí, </a:t>
            </a:r>
            <a:r>
              <a:rPr lang="cs-CZ" sz="1600" dirty="0" err="1">
                <a:latin typeface="Arial" pitchFamily="34" charset="0"/>
                <a:cs typeface="Arial" pitchFamily="34" charset="0"/>
              </a:rPr>
              <a:t>Džugan</a:t>
            </a:r>
            <a:r>
              <a:rPr lang="cs-CZ" sz="1600" dirty="0">
                <a:latin typeface="Arial" pitchFamily="34" charset="0"/>
                <a:cs typeface="Arial" pitchFamily="34" charset="0"/>
              </a:rPr>
              <a:t> – České Budějovice</a:t>
            </a:r>
          </a:p>
          <a:p>
            <a:pPr>
              <a:spcBef>
                <a:spcPct val="50000"/>
              </a:spcBef>
            </a:pPr>
            <a:endParaRPr lang="cs-CZ" sz="1400" dirty="0"/>
          </a:p>
          <a:p>
            <a:pPr>
              <a:spcBef>
                <a:spcPct val="50000"/>
              </a:spcBef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510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173</Words>
  <Application>Microsoft Office PowerPoint</Application>
  <PresentationFormat>Předvádění na obrazovce (4:3)</PresentationFormat>
  <Paragraphs>29</Paragraphs>
  <Slides>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Skupina úterý: Blansko, Brno, Český Krumlov, Cheb, Jeseník, Jihlava, Olomouc, Ostrava, Svitavy, Třebíč, Zlín, Žďár nad Sázavou</vt:lpstr>
    </vt:vector>
  </TitlesOfParts>
  <Company>Your Company Name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Your User Name</dc:creator>
  <cp:lastModifiedBy>Your User Name</cp:lastModifiedBy>
  <cp:revision>2</cp:revision>
  <dcterms:created xsi:type="dcterms:W3CDTF">2013-03-19T05:36:56Z</dcterms:created>
  <dcterms:modified xsi:type="dcterms:W3CDTF">2013-03-19T05:39:17Z</dcterms:modified>
</cp:coreProperties>
</file>