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EE0EEB4-8BED-4579-BC55-93860833AA6E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EE0EEB4-8BED-4579-BC55-93860833AA6E}" type="datetimeFigureOut">
              <a:rPr lang="cs-CZ" smtClean="0"/>
              <a:t>12.3.2013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</a:rPr>
              <a:t>Krajinná ekologie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805264"/>
            <a:ext cx="2982075" cy="1052736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Ondřej </a:t>
            </a:r>
            <a:r>
              <a:rPr lang="cs-CZ" sz="2400" b="1" dirty="0" err="1" smtClean="0">
                <a:solidFill>
                  <a:srgbClr val="FFFF00"/>
                </a:solidFill>
              </a:rPr>
              <a:t>Kinc</a:t>
            </a:r>
            <a:endParaRPr lang="cs-CZ" sz="2400" b="1" dirty="0" smtClean="0">
              <a:solidFill>
                <a:srgbClr val="FFFF00"/>
              </a:solidFill>
            </a:endParaRPr>
          </a:p>
          <a:p>
            <a:pPr algn="ctr"/>
            <a:r>
              <a:rPr lang="cs-CZ" sz="2400" b="1" dirty="0">
                <a:solidFill>
                  <a:srgbClr val="FFFF00"/>
                </a:solidFill>
              </a:rPr>
              <a:t>kinc@mail.muni.cz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47756" y="-1"/>
            <a:ext cx="219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 smtClean="0"/>
              <a:t>12. 3. 2013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35896" y="98072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Úterý 12 – 12.50; Z5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Úterý 19 – 19.50; Z3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dnes budeme dělat…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 smtClean="0"/>
              <a:t>ÚSES – úvod do problematiky</a:t>
            </a:r>
            <a:endParaRPr lang="cs-CZ" b="1" dirty="0" smtClean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Moje krajina – prezentace</a:t>
            </a:r>
          </a:p>
          <a:p>
            <a:pPr algn="just"/>
            <a:r>
              <a:rPr lang="cs-CZ" dirty="0" smtClean="0"/>
              <a:t>Seminární práce - konzultace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6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Seminární práce: body </a:t>
            </a:r>
            <a:r>
              <a:rPr lang="cs-CZ" b="1" dirty="0"/>
              <a:t>1 – 2</a:t>
            </a:r>
            <a:r>
              <a:rPr lang="cs-CZ" dirty="0"/>
              <a:t> </a:t>
            </a:r>
            <a:endParaRPr lang="cs-CZ" dirty="0" smtClean="0"/>
          </a:p>
          <a:p>
            <a:endParaRPr lang="cs-CZ" dirty="0" smtClean="0"/>
          </a:p>
          <a:p>
            <a:r>
              <a:rPr lang="cs-CZ" sz="3600" b="1" dirty="0" smtClean="0">
                <a:solidFill>
                  <a:srgbClr val="FF0000"/>
                </a:solidFill>
              </a:rPr>
              <a:t>26</a:t>
            </a:r>
            <a:r>
              <a:rPr lang="cs-CZ" sz="3600" b="1" dirty="0">
                <a:solidFill>
                  <a:srgbClr val="FF0000"/>
                </a:solidFill>
              </a:rPr>
              <a:t>. 3. </a:t>
            </a:r>
            <a:r>
              <a:rPr lang="cs-CZ" sz="3600" b="1" dirty="0" smtClean="0">
                <a:solidFill>
                  <a:srgbClr val="FF0000"/>
                </a:solidFill>
              </a:rPr>
              <a:t>2013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41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299</TotalTime>
  <Words>53</Words>
  <Application>Microsoft Office PowerPoint</Application>
  <PresentationFormat>Předvádění na obrazovce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Modul</vt:lpstr>
      <vt:lpstr>Krajinná ekologie</vt:lpstr>
      <vt:lpstr>Co dnes budeme dělat…</vt:lpstr>
      <vt:lpstr>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Onda</dc:creator>
  <cp:lastModifiedBy>Onda</cp:lastModifiedBy>
  <cp:revision>28</cp:revision>
  <dcterms:created xsi:type="dcterms:W3CDTF">2013-02-24T20:25:01Z</dcterms:created>
  <dcterms:modified xsi:type="dcterms:W3CDTF">2013-03-12T09:28:24Z</dcterms:modified>
</cp:coreProperties>
</file>