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E0EEB4-8BED-4579-BC55-93860833AA6E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Krajinná ekologie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2982075" cy="1052736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Ondřej </a:t>
            </a:r>
            <a:r>
              <a:rPr lang="cs-CZ" sz="2400" b="1" dirty="0" err="1" smtClean="0">
                <a:solidFill>
                  <a:srgbClr val="FFFF00"/>
                </a:solidFill>
              </a:rPr>
              <a:t>Kinc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kinc@mail.muni.cz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7756" y="-1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/>
              <a:t>26. </a:t>
            </a:r>
            <a:r>
              <a:rPr lang="cs-CZ" sz="2000" b="1" dirty="0" smtClean="0"/>
              <a:t>3. 2013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5896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Úterý 12 – 12.50; Z5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Úterý 19 – 19.50; Z3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26. 3. 2013	</a:t>
            </a:r>
            <a:r>
              <a:rPr lang="cs-CZ" sz="2600" dirty="0" smtClean="0"/>
              <a:t>Moje </a:t>
            </a:r>
            <a:r>
              <a:rPr lang="cs-CZ" sz="2600" dirty="0"/>
              <a:t>krajina, poznávání dřevin</a:t>
            </a:r>
          </a:p>
          <a:p>
            <a:r>
              <a:rPr lang="cs-CZ" sz="2600" b="1" dirty="0">
                <a:solidFill>
                  <a:srgbClr val="FF0000"/>
                </a:solidFill>
              </a:rPr>
              <a:t>2. 4. 2013	</a:t>
            </a:r>
            <a:r>
              <a:rPr lang="cs-CZ" sz="2600" b="1" dirty="0" smtClean="0">
                <a:solidFill>
                  <a:srgbClr val="FF0000"/>
                </a:solidFill>
              </a:rPr>
              <a:t>	VOLNO</a:t>
            </a:r>
            <a:endParaRPr lang="cs-CZ" sz="2600" dirty="0">
              <a:solidFill>
                <a:srgbClr val="FF0000"/>
              </a:solidFill>
            </a:endParaRPr>
          </a:p>
          <a:p>
            <a:r>
              <a:rPr lang="cs-CZ" sz="2600" dirty="0"/>
              <a:t>9. 4. 2013	</a:t>
            </a:r>
            <a:r>
              <a:rPr lang="cs-CZ" sz="2600" dirty="0" smtClean="0"/>
              <a:t>	</a:t>
            </a:r>
            <a:r>
              <a:rPr lang="cs-CZ" sz="2600" dirty="0" err="1" smtClean="0"/>
              <a:t>Poznávačka</a:t>
            </a:r>
            <a:r>
              <a:rPr lang="cs-CZ" sz="2600" dirty="0" smtClean="0"/>
              <a:t> </a:t>
            </a:r>
            <a:r>
              <a:rPr lang="cs-CZ" sz="2600" dirty="0"/>
              <a:t>dřevin I část (viz. rozpis)</a:t>
            </a:r>
          </a:p>
          <a:p>
            <a:r>
              <a:rPr lang="cs-CZ" sz="2600" dirty="0"/>
              <a:t>16. 4. 2013	</a:t>
            </a:r>
            <a:r>
              <a:rPr lang="cs-CZ" sz="2600" dirty="0" err="1" smtClean="0"/>
              <a:t>Poznávačka</a:t>
            </a:r>
            <a:r>
              <a:rPr lang="cs-CZ" sz="2600" dirty="0" smtClean="0"/>
              <a:t> </a:t>
            </a:r>
            <a:r>
              <a:rPr lang="cs-CZ" sz="2600" dirty="0"/>
              <a:t>dřevin II část (viz. rozpis)</a:t>
            </a:r>
          </a:p>
          <a:p>
            <a:r>
              <a:rPr lang="cs-CZ" sz="2600" dirty="0"/>
              <a:t>23. 4. 2013	</a:t>
            </a:r>
            <a:r>
              <a:rPr lang="cs-CZ" sz="2600" dirty="0" smtClean="0"/>
              <a:t>Moje </a:t>
            </a:r>
            <a:r>
              <a:rPr lang="cs-CZ" sz="2600" dirty="0"/>
              <a:t>krajina – zbytek prezentací (</a:t>
            </a:r>
            <a:r>
              <a:rPr lang="cs-CZ" sz="2600" b="1" dirty="0"/>
              <a:t>8</a:t>
            </a:r>
            <a:r>
              <a:rPr lang="cs-CZ" sz="2600" dirty="0"/>
              <a:t> </a:t>
            </a:r>
            <a:r>
              <a:rPr lang="cs-CZ" sz="2600" dirty="0" smtClean="0"/>
              <a:t>			prezentací ve 12 hod, </a:t>
            </a:r>
            <a:r>
              <a:rPr lang="cs-CZ" sz="2600" b="1" dirty="0" smtClean="0"/>
              <a:t>4</a:t>
            </a:r>
            <a:r>
              <a:rPr lang="cs-CZ" sz="2600" dirty="0" smtClean="0"/>
              <a:t> v 19 hod )</a:t>
            </a:r>
            <a:endParaRPr lang="cs-CZ" sz="2600" dirty="0"/>
          </a:p>
          <a:p>
            <a:r>
              <a:rPr lang="cs-CZ" sz="2600" dirty="0"/>
              <a:t>30. 4. 2013	</a:t>
            </a:r>
            <a:r>
              <a:rPr lang="cs-CZ" sz="2600" dirty="0" smtClean="0"/>
              <a:t>Exkurze</a:t>
            </a:r>
            <a:endParaRPr lang="cs-CZ" sz="2600" dirty="0"/>
          </a:p>
          <a:p>
            <a:r>
              <a:rPr lang="cs-CZ" sz="2600" b="1" dirty="0">
                <a:solidFill>
                  <a:srgbClr val="FF0000"/>
                </a:solidFill>
              </a:rPr>
              <a:t>7. 5. 2013	</a:t>
            </a:r>
            <a:r>
              <a:rPr lang="cs-CZ" sz="2600" b="1" dirty="0" smtClean="0">
                <a:solidFill>
                  <a:srgbClr val="FF0000"/>
                </a:solidFill>
              </a:rPr>
              <a:t>	VOLNO</a:t>
            </a:r>
            <a:endParaRPr lang="cs-CZ" sz="2600" dirty="0">
              <a:solidFill>
                <a:srgbClr val="FF0000"/>
              </a:solidFill>
            </a:endParaRPr>
          </a:p>
          <a:p>
            <a:r>
              <a:rPr lang="cs-CZ" sz="2600" b="1" dirty="0">
                <a:solidFill>
                  <a:schemeClr val="tx2"/>
                </a:solidFill>
              </a:rPr>
              <a:t>14. 5. 2013	</a:t>
            </a:r>
            <a:r>
              <a:rPr lang="cs-CZ" sz="2600" b="1" dirty="0" smtClean="0">
                <a:solidFill>
                  <a:schemeClr val="tx2"/>
                </a:solidFill>
              </a:rPr>
              <a:t>terénní </a:t>
            </a:r>
            <a:r>
              <a:rPr lang="cs-CZ" sz="2600" b="1" dirty="0">
                <a:solidFill>
                  <a:schemeClr val="tx2"/>
                </a:solidFill>
              </a:rPr>
              <a:t>cvičení</a:t>
            </a:r>
            <a:endParaRPr lang="cs-CZ" sz="2600" dirty="0">
              <a:solidFill>
                <a:schemeClr val="tx2"/>
              </a:solidFill>
            </a:endParaRPr>
          </a:p>
          <a:p>
            <a:r>
              <a:rPr lang="cs-CZ" sz="2600" b="1" dirty="0">
                <a:solidFill>
                  <a:schemeClr val="tx2"/>
                </a:solidFill>
              </a:rPr>
              <a:t>21. 5. 2013	</a:t>
            </a:r>
            <a:r>
              <a:rPr lang="cs-CZ" sz="2600" b="1" dirty="0" smtClean="0">
                <a:solidFill>
                  <a:schemeClr val="tx2"/>
                </a:solidFill>
              </a:rPr>
              <a:t>terénní </a:t>
            </a:r>
            <a:r>
              <a:rPr lang="cs-CZ" sz="2600" b="1" dirty="0">
                <a:solidFill>
                  <a:schemeClr val="tx2"/>
                </a:solidFill>
              </a:rPr>
              <a:t>cvičení</a:t>
            </a:r>
            <a:endParaRPr lang="cs-CZ" sz="26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02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dnes budeme dělat…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Moje krajina – 6 prezentací</a:t>
            </a:r>
            <a:endParaRPr lang="cs-CZ" b="1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Organizační pokyny</a:t>
            </a:r>
            <a:endParaRPr lang="cs-CZ" dirty="0" smtClean="0"/>
          </a:p>
          <a:p>
            <a:pPr algn="just"/>
            <a:r>
              <a:rPr lang="cs-CZ" dirty="0" smtClean="0"/>
              <a:t>Seminární práce </a:t>
            </a:r>
            <a:r>
              <a:rPr lang="cs-CZ" dirty="0" smtClean="0"/>
              <a:t>– konzultace</a:t>
            </a:r>
          </a:p>
          <a:p>
            <a:pPr algn="just"/>
            <a:r>
              <a:rPr lang="cs-CZ" dirty="0" err="1" smtClean="0"/>
              <a:t>Poznávačka</a:t>
            </a:r>
            <a:r>
              <a:rPr lang="cs-CZ" dirty="0" smtClean="0"/>
              <a:t> dřevin – harmonogram, ukázka</a:t>
            </a:r>
          </a:p>
          <a:p>
            <a:pPr algn="just"/>
            <a:r>
              <a:rPr lang="cs-CZ" dirty="0" smtClean="0"/>
              <a:t>Harmonogram cvičení</a:t>
            </a:r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6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Seminární práce: body </a:t>
            </a:r>
            <a:r>
              <a:rPr lang="cs-CZ" b="1" dirty="0"/>
              <a:t>1 – 2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 smtClean="0"/>
          </a:p>
          <a:p>
            <a:r>
              <a:rPr lang="cs-CZ" sz="3600" b="1" dirty="0" smtClean="0">
                <a:solidFill>
                  <a:srgbClr val="FF0000"/>
                </a:solidFill>
              </a:rPr>
              <a:t>26</a:t>
            </a:r>
            <a:r>
              <a:rPr lang="cs-CZ" sz="3600" b="1" dirty="0">
                <a:solidFill>
                  <a:srgbClr val="FF0000"/>
                </a:solidFill>
              </a:rPr>
              <a:t>. 3. </a:t>
            </a:r>
            <a:r>
              <a:rPr lang="cs-CZ" sz="3600" b="1" dirty="0" smtClean="0">
                <a:solidFill>
                  <a:srgbClr val="FF0000"/>
                </a:solidFill>
              </a:rPr>
              <a:t>2013; cca půlnoc</a:t>
            </a:r>
          </a:p>
          <a:p>
            <a:endParaRPr lang="cs-CZ" sz="3600" b="1" dirty="0">
              <a:solidFill>
                <a:srgbClr val="FF0000"/>
              </a:solidFill>
            </a:endParaRPr>
          </a:p>
          <a:p>
            <a:pPr algn="just"/>
            <a:r>
              <a:rPr lang="cs-CZ" sz="3600" b="1" dirty="0" smtClean="0"/>
              <a:t>Do cca týdne – okomentovanou práci vložím zpět do </a:t>
            </a:r>
            <a:r>
              <a:rPr lang="cs-CZ" sz="3600" b="1" dirty="0" err="1" smtClean="0"/>
              <a:t>odevzdávárny</a:t>
            </a:r>
            <a:r>
              <a:rPr lang="cs-CZ" sz="3600" b="1" dirty="0" smtClean="0"/>
              <a:t> k předmětu</a:t>
            </a:r>
          </a:p>
          <a:p>
            <a:pPr algn="just"/>
            <a:endParaRPr lang="cs-CZ" sz="3600" b="1" dirty="0" smtClean="0"/>
          </a:p>
          <a:p>
            <a:pPr algn="just"/>
            <a:r>
              <a:rPr lang="cs-CZ" sz="3600" b="1" dirty="0" smtClean="0">
                <a:solidFill>
                  <a:srgbClr val="FF0000"/>
                </a:solidFill>
              </a:rPr>
              <a:t>Body 3 – 6: 		7. 5. 2013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Poznávačka</a:t>
            </a:r>
            <a:r>
              <a:rPr lang="cs-CZ" dirty="0" smtClean="0"/>
              <a:t> dřevin - harmonogram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2" y="1849147"/>
            <a:ext cx="4410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96" y="2489032"/>
            <a:ext cx="4540543" cy="296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5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Poznávačka</a:t>
            </a:r>
            <a:r>
              <a:rPr lang="cs-CZ" dirty="0" smtClean="0"/>
              <a:t> dřevin - ukázka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znát:</a:t>
            </a:r>
          </a:p>
          <a:p>
            <a:pPr lvl="1"/>
            <a:r>
              <a:rPr lang="cs-CZ" dirty="0" smtClean="0"/>
              <a:t>Celý název</a:t>
            </a:r>
          </a:p>
          <a:p>
            <a:pPr lvl="1"/>
            <a:r>
              <a:rPr lang="cs-CZ" dirty="0" smtClean="0"/>
              <a:t>Stručné </a:t>
            </a:r>
            <a:r>
              <a:rPr lang="cs-CZ" dirty="0" err="1" smtClean="0"/>
              <a:t>info</a:t>
            </a:r>
            <a:r>
              <a:rPr lang="cs-CZ" dirty="0" smtClean="0"/>
              <a:t> o druhu (stanoviště, nároky na živiny a vodu, případně nějakou zajímavost </a:t>
            </a:r>
            <a:r>
              <a:rPr lang="cs-CZ" dirty="0" smtClean="0">
                <a:sym typeface="Wingdings" pitchFamily="2" charset="2"/>
              </a:rPr>
              <a:t>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" y="3861047"/>
            <a:ext cx="28765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17" y="4218234"/>
            <a:ext cx="27717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3994656"/>
            <a:ext cx="3025874" cy="24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0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88" y="1752702"/>
            <a:ext cx="63722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4008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817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75281"/>
            <a:ext cx="64103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3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320</TotalTime>
  <Words>116</Words>
  <Application>Microsoft Office PowerPoint</Application>
  <PresentationFormat>Předvádění na obrazovce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Modul</vt:lpstr>
      <vt:lpstr>Krajinná ekologie</vt:lpstr>
      <vt:lpstr>Co dnes budeme dělat…</vt:lpstr>
      <vt:lpstr>Seminární práce</vt:lpstr>
      <vt:lpstr>Poznávačka dřevin - harmonogram</vt:lpstr>
      <vt:lpstr>Poznávačka dřevin - ukázka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Onda</cp:lastModifiedBy>
  <cp:revision>31</cp:revision>
  <dcterms:created xsi:type="dcterms:W3CDTF">2013-02-24T20:25:01Z</dcterms:created>
  <dcterms:modified xsi:type="dcterms:W3CDTF">2013-03-25T13:56:28Z</dcterms:modified>
</cp:coreProperties>
</file>