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7" r:id="rId11"/>
    <p:sldId id="265" r:id="rId12"/>
    <p:sldId id="273" r:id="rId13"/>
    <p:sldId id="274" r:id="rId14"/>
    <p:sldId id="268" r:id="rId15"/>
    <p:sldId id="272" r:id="rId16"/>
    <p:sldId id="270" r:id="rId17"/>
    <p:sldId id="271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080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7A3F0-F21F-469F-907F-F5F496D4C4AD}" type="datetimeFigureOut">
              <a:rPr lang="cs-CZ" smtClean="0"/>
              <a:t>12.5.2014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2E3E8-130B-4430-8FAC-16BCA4EF68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5171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7A3F0-F21F-469F-907F-F5F496D4C4AD}" type="datetimeFigureOut">
              <a:rPr lang="cs-CZ" smtClean="0"/>
              <a:t>12.5.2014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2E3E8-130B-4430-8FAC-16BCA4EF68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566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7A3F0-F21F-469F-907F-F5F496D4C4AD}" type="datetimeFigureOut">
              <a:rPr lang="cs-CZ" smtClean="0"/>
              <a:t>12.5.2014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2E3E8-130B-4430-8FAC-16BCA4EF68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8755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7A3F0-F21F-469F-907F-F5F496D4C4AD}" type="datetimeFigureOut">
              <a:rPr lang="cs-CZ" smtClean="0"/>
              <a:t>12.5.2014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2E3E8-130B-4430-8FAC-16BCA4EF68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124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7A3F0-F21F-469F-907F-F5F496D4C4AD}" type="datetimeFigureOut">
              <a:rPr lang="cs-CZ" smtClean="0"/>
              <a:t>12.5.2014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2E3E8-130B-4430-8FAC-16BCA4EF68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7795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7A3F0-F21F-469F-907F-F5F496D4C4AD}" type="datetimeFigureOut">
              <a:rPr lang="cs-CZ" smtClean="0"/>
              <a:t>12.5.2014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2E3E8-130B-4430-8FAC-16BCA4EF68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5228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7A3F0-F21F-469F-907F-F5F496D4C4AD}" type="datetimeFigureOut">
              <a:rPr lang="cs-CZ" smtClean="0"/>
              <a:t>12.5.2014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2E3E8-130B-4430-8FAC-16BCA4EF68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4130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7A3F0-F21F-469F-907F-F5F496D4C4AD}" type="datetimeFigureOut">
              <a:rPr lang="cs-CZ" smtClean="0"/>
              <a:t>12.5.2014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2E3E8-130B-4430-8FAC-16BCA4EF68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7573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7A3F0-F21F-469F-907F-F5F496D4C4AD}" type="datetimeFigureOut">
              <a:rPr lang="cs-CZ" smtClean="0"/>
              <a:t>12.5.2014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2E3E8-130B-4430-8FAC-16BCA4EF68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7555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7A3F0-F21F-469F-907F-F5F496D4C4AD}" type="datetimeFigureOut">
              <a:rPr lang="cs-CZ" smtClean="0"/>
              <a:t>12.5.2014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2E3E8-130B-4430-8FAC-16BCA4EF68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7748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7A3F0-F21F-469F-907F-F5F496D4C4AD}" type="datetimeFigureOut">
              <a:rPr lang="cs-CZ" smtClean="0"/>
              <a:t>12.5.2014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2E3E8-130B-4430-8FAC-16BCA4EF68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9505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7A3F0-F21F-469F-907F-F5F496D4C4AD}" type="datetimeFigureOut">
              <a:rPr lang="cs-CZ" smtClean="0"/>
              <a:t>12.5.2014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2E3E8-130B-4430-8FAC-16BCA4EF68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8542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435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210">
            <a:off x="457200" y="2190959"/>
            <a:ext cx="4038600" cy="3344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52">
            <a:off x="4648200" y="2361331"/>
            <a:ext cx="4038600" cy="300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875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896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379" y="937794"/>
            <a:ext cx="3353091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98" y="2708920"/>
            <a:ext cx="2967374" cy="2606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81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723613"/>
            <a:ext cx="5111750" cy="495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05" y="2420888"/>
            <a:ext cx="296862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414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21" y="1600200"/>
            <a:ext cx="633615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75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6833"/>
            <a:ext cx="8229600" cy="345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771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023" y="273050"/>
            <a:ext cx="4683803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2896"/>
            <a:ext cx="296862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52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282039"/>
            <a:ext cx="5111750" cy="583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0888"/>
            <a:ext cx="296862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789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92413" y="1600200"/>
            <a:ext cx="295917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262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33706"/>
            <a:ext cx="8229600" cy="365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452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2321570"/>
            <a:ext cx="5111750" cy="4491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80" y="404664"/>
            <a:ext cx="7145904" cy="2027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3331571"/>
            <a:ext cx="3485381" cy="673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408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66999"/>
            <a:ext cx="8229600" cy="3592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4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17194"/>
            <a:ext cx="8229600" cy="409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932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873" y="273050"/>
            <a:ext cx="4564104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494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435" y="273050"/>
            <a:ext cx="4122980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562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838" y="273050"/>
            <a:ext cx="4232174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3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59532"/>
            <a:ext cx="8229600" cy="2807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28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35" y="1600200"/>
            <a:ext cx="783972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826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870" y="1600200"/>
            <a:ext cx="636225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703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57" y="1600200"/>
            <a:ext cx="700208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812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19857"/>
            <a:ext cx="8229600" cy="3686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764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359" y="1600200"/>
            <a:ext cx="533728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998" y="1600200"/>
            <a:ext cx="378800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029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133" y="1600200"/>
            <a:ext cx="443773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656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237" y="1600200"/>
            <a:ext cx="333752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057400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80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Office PowerPoint</Application>
  <PresentationFormat>Předvádění na obrazovce (4:3)</PresentationFormat>
  <Paragraphs>0</Paragraphs>
  <Slides>26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27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para</dc:creator>
  <cp:lastModifiedBy>para</cp:lastModifiedBy>
  <cp:revision>5</cp:revision>
  <dcterms:created xsi:type="dcterms:W3CDTF">2014-05-06T05:25:27Z</dcterms:created>
  <dcterms:modified xsi:type="dcterms:W3CDTF">2014-05-12T18:35:46Z</dcterms:modified>
</cp:coreProperties>
</file>