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1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4" r:id="rId10"/>
    <p:sldId id="287" r:id="rId11"/>
    <p:sldId id="288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5" r:id="rId23"/>
    <p:sldId id="279" r:id="rId24"/>
    <p:sldId id="26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9874250" cy="679767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3291" autoAdjust="0"/>
  </p:normalViewPr>
  <p:slideViewPr>
    <p:cSldViewPr>
      <p:cViewPr varScale="1">
        <p:scale>
          <a:sx n="94" d="100"/>
          <a:sy n="94" d="100"/>
        </p:scale>
        <p:origin x="-1104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593123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16A3C4-E822-45B1-9B69-6F702FC45456}" type="datetimeFigureOut">
              <a:rPr lang="cs-CZ" smtClean="0"/>
              <a:t>13.5.2014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593123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7378D2-D7DD-46F5-B49B-8D39E9F40E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5620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66AA5-15B8-4181-B096-418926ED3A6B}" type="datetimeFigureOut">
              <a:rPr lang="cs-CZ" smtClean="0"/>
              <a:t>13.5.2014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ED8B-D3E7-4FFA-A8FA-87D0848BD3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2594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66AA5-15B8-4181-B096-418926ED3A6B}" type="datetimeFigureOut">
              <a:rPr lang="cs-CZ" smtClean="0"/>
              <a:t>13.5.2014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ED8B-D3E7-4FFA-A8FA-87D0848BD3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148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66AA5-15B8-4181-B096-418926ED3A6B}" type="datetimeFigureOut">
              <a:rPr lang="cs-CZ" smtClean="0"/>
              <a:t>13.5.2014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ED8B-D3E7-4FFA-A8FA-87D0848BD3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9312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66AA5-15B8-4181-B096-418926ED3A6B}" type="datetimeFigureOut">
              <a:rPr lang="cs-CZ" smtClean="0"/>
              <a:t>13.5.2014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ED8B-D3E7-4FFA-A8FA-87D0848BD3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7632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66AA5-15B8-4181-B096-418926ED3A6B}" type="datetimeFigureOut">
              <a:rPr lang="cs-CZ" smtClean="0"/>
              <a:t>13.5.2014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ED8B-D3E7-4FFA-A8FA-87D0848BD3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6913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66AA5-15B8-4181-B096-418926ED3A6B}" type="datetimeFigureOut">
              <a:rPr lang="cs-CZ" smtClean="0"/>
              <a:t>13.5.2014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ED8B-D3E7-4FFA-A8FA-87D0848BD3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40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66AA5-15B8-4181-B096-418926ED3A6B}" type="datetimeFigureOut">
              <a:rPr lang="cs-CZ" smtClean="0"/>
              <a:t>13.5.2014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ED8B-D3E7-4FFA-A8FA-87D0848BD3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59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66AA5-15B8-4181-B096-418926ED3A6B}" type="datetimeFigureOut">
              <a:rPr lang="cs-CZ" smtClean="0"/>
              <a:t>13.5.2014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ED8B-D3E7-4FFA-A8FA-87D0848BD3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6887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66AA5-15B8-4181-B096-418926ED3A6B}" type="datetimeFigureOut">
              <a:rPr lang="cs-CZ" smtClean="0"/>
              <a:t>13.5.2014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ED8B-D3E7-4FFA-A8FA-87D0848BD3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3645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66AA5-15B8-4181-B096-418926ED3A6B}" type="datetimeFigureOut">
              <a:rPr lang="cs-CZ" smtClean="0"/>
              <a:t>13.5.2014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ED8B-D3E7-4FFA-A8FA-87D0848BD3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8361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66AA5-15B8-4181-B096-418926ED3A6B}" type="datetimeFigureOut">
              <a:rPr lang="cs-CZ" smtClean="0"/>
              <a:t>13.5.2014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ED8B-D3E7-4FFA-A8FA-87D0848BD3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0447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66AA5-15B8-4181-B096-418926ED3A6B}" type="datetimeFigureOut">
              <a:rPr lang="cs-CZ" smtClean="0"/>
              <a:t>13.5.2014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7ED8B-D3E7-4FFA-A8FA-87D0848BD3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4779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332656"/>
            <a:ext cx="8820472" cy="84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28" y="1600200"/>
            <a:ext cx="790474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938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965"/>
            <a:ext cx="5760640" cy="675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62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6632"/>
            <a:ext cx="5904656" cy="6606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1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Hodnocení biodiverzity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133265"/>
            <a:ext cx="4495800" cy="3851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49935"/>
            <a:ext cx="4841219" cy="4343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039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6" y="692696"/>
            <a:ext cx="8668218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902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dirty="0" smtClean="0"/>
              <a:t>Hodnocení biodiverzity</a:t>
            </a:r>
            <a:endParaRPr lang="cs-CZ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8979688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447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91654"/>
          </a:xfrm>
        </p:spPr>
        <p:txBody>
          <a:bodyPr/>
          <a:lstStyle/>
          <a:p>
            <a:r>
              <a:rPr lang="cs-CZ" dirty="0" smtClean="0"/>
              <a:t>Hodnocení biodiverzity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23528" y="1435100"/>
            <a:ext cx="3141985" cy="4691063"/>
          </a:xfrm>
        </p:spPr>
        <p:txBody>
          <a:bodyPr/>
          <a:lstStyle/>
          <a:p>
            <a:r>
              <a:rPr lang="cs-CZ" sz="2000" b="1" dirty="0" smtClean="0"/>
              <a:t>Species abundance </a:t>
            </a:r>
            <a:r>
              <a:rPr lang="cs-CZ" sz="2000" b="1" dirty="0" err="1" smtClean="0"/>
              <a:t>models</a:t>
            </a:r>
            <a:endParaRPr lang="cs-CZ" sz="2000" b="1" dirty="0" smtClean="0"/>
          </a:p>
          <a:p>
            <a:endParaRPr lang="cs-CZ" dirty="0"/>
          </a:p>
          <a:p>
            <a:r>
              <a:rPr lang="cs-CZ" b="1" dirty="0" smtClean="0"/>
              <a:t>Geometrické řady</a:t>
            </a:r>
          </a:p>
          <a:p>
            <a:r>
              <a:rPr lang="cs-CZ" b="1" dirty="0" smtClean="0"/>
              <a:t>Log </a:t>
            </a:r>
            <a:r>
              <a:rPr lang="cs-CZ" b="1" dirty="0" err="1" smtClean="0"/>
              <a:t>series</a:t>
            </a:r>
            <a:r>
              <a:rPr lang="cs-CZ" b="1" dirty="0" smtClean="0"/>
              <a:t> (logaritmické řady)</a:t>
            </a:r>
          </a:p>
          <a:p>
            <a:r>
              <a:rPr lang="cs-CZ" b="1" dirty="0" smtClean="0"/>
              <a:t>Log </a:t>
            </a:r>
            <a:r>
              <a:rPr lang="cs-CZ" b="1" dirty="0" err="1" smtClean="0"/>
              <a:t>normal</a:t>
            </a:r>
            <a:r>
              <a:rPr lang="cs-CZ" b="1" dirty="0" smtClean="0"/>
              <a:t> (</a:t>
            </a:r>
            <a:r>
              <a:rPr lang="cs-CZ" b="1" dirty="0" err="1" smtClean="0"/>
              <a:t>lognormální</a:t>
            </a:r>
            <a:r>
              <a:rPr lang="cs-CZ" b="1" dirty="0" smtClean="0"/>
              <a:t> řady)</a:t>
            </a:r>
          </a:p>
          <a:p>
            <a:r>
              <a:rPr lang="cs-CZ" b="1" dirty="0" err="1" smtClean="0"/>
              <a:t>Broken</a:t>
            </a:r>
            <a:r>
              <a:rPr lang="cs-CZ" b="1" dirty="0" smtClean="0"/>
              <a:t> </a:t>
            </a:r>
            <a:r>
              <a:rPr lang="cs-CZ" b="1" dirty="0" err="1" smtClean="0"/>
              <a:t>stick</a:t>
            </a:r>
            <a:r>
              <a:rPr lang="cs-CZ" b="1" dirty="0" smtClean="0"/>
              <a:t> modely</a:t>
            </a:r>
            <a:endParaRPr lang="cs-CZ" b="1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114" y="273050"/>
            <a:ext cx="5044358" cy="6269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71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91654"/>
          </a:xfrm>
        </p:spPr>
        <p:txBody>
          <a:bodyPr/>
          <a:lstStyle/>
          <a:p>
            <a:r>
              <a:rPr lang="cs-CZ" dirty="0" smtClean="0"/>
              <a:t>Hodnocení biodiverzity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60648"/>
            <a:ext cx="4968552" cy="6230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20888"/>
            <a:ext cx="2591962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408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91654"/>
          </a:xfrm>
        </p:spPr>
        <p:txBody>
          <a:bodyPr/>
          <a:lstStyle/>
          <a:p>
            <a:r>
              <a:rPr lang="cs-CZ" dirty="0" smtClean="0"/>
              <a:t>Hodnocení biodiverzity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5" y="260648"/>
            <a:ext cx="5252389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0888"/>
            <a:ext cx="266397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24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91654"/>
          </a:xfrm>
        </p:spPr>
        <p:txBody>
          <a:bodyPr/>
          <a:lstStyle/>
          <a:p>
            <a:r>
              <a:rPr lang="cs-CZ" dirty="0" smtClean="0"/>
              <a:t>Hodnocení biodiverzity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861" y="260648"/>
            <a:ext cx="5271619" cy="648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0888"/>
            <a:ext cx="266397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10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91654"/>
          </a:xfrm>
        </p:spPr>
        <p:txBody>
          <a:bodyPr/>
          <a:lstStyle/>
          <a:p>
            <a:r>
              <a:rPr lang="cs-CZ" dirty="0" smtClean="0"/>
              <a:t>Hodnocení biodiverzity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04664"/>
            <a:ext cx="5461446" cy="550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20888"/>
            <a:ext cx="2591962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292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Co determinuje diverzitu společenstev cizopasníků ?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079" y="1855365"/>
            <a:ext cx="694384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359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563662"/>
          </a:xfrm>
        </p:spPr>
        <p:txBody>
          <a:bodyPr/>
          <a:lstStyle/>
          <a:p>
            <a:r>
              <a:rPr lang="cs-CZ" dirty="0" smtClean="0"/>
              <a:t>Hodnocení biodiverzity</a:t>
            </a:r>
            <a:endParaRPr lang="cs-CZ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102" y="174152"/>
            <a:ext cx="4748362" cy="652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36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Hodnocení biodiverzity</a:t>
            </a:r>
            <a:endParaRPr lang="cs-CZ" sz="3200" b="1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7" y="1916832"/>
            <a:ext cx="9113375" cy="3548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58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91654"/>
          </a:xfrm>
        </p:spPr>
        <p:txBody>
          <a:bodyPr/>
          <a:lstStyle/>
          <a:p>
            <a:r>
              <a:rPr lang="cs-CZ" dirty="0" smtClean="0"/>
              <a:t>Indexy </a:t>
            </a:r>
            <a:r>
              <a:rPr lang="cs-CZ" dirty="0" err="1" smtClean="0"/>
              <a:t>biodiverzizy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836712"/>
            <a:ext cx="6479490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766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91654"/>
          </a:xfrm>
        </p:spPr>
        <p:txBody>
          <a:bodyPr/>
          <a:lstStyle/>
          <a:p>
            <a:r>
              <a:rPr lang="cs-CZ" dirty="0" smtClean="0"/>
              <a:t>Indexy biodiverzity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678">
            <a:off x="3440305" y="283782"/>
            <a:ext cx="5107246" cy="61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30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91654"/>
          </a:xfrm>
        </p:spPr>
        <p:txBody>
          <a:bodyPr/>
          <a:lstStyle/>
          <a:p>
            <a:r>
              <a:rPr lang="cs-CZ" dirty="0" smtClean="0"/>
              <a:t>Index biodiverzity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2656"/>
            <a:ext cx="5112568" cy="6355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358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7583" y="5877272"/>
            <a:ext cx="3008313" cy="41964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Indexy </a:t>
            </a:r>
            <a:r>
              <a:rPr lang="cs-CZ" dirty="0" smtClean="0"/>
              <a:t>biodiverzity</a:t>
            </a:r>
            <a:endParaRPr lang="cs-CZ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781183"/>
            <a:ext cx="5770138" cy="5672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67961" cy="280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843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563662"/>
          </a:xfrm>
        </p:spPr>
        <p:txBody>
          <a:bodyPr/>
          <a:lstStyle/>
          <a:p>
            <a:r>
              <a:rPr lang="cs-CZ" dirty="0" smtClean="0"/>
              <a:t>Indexy biodiverzity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0648"/>
            <a:ext cx="5400600" cy="630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13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3008313" cy="454372"/>
          </a:xfrm>
        </p:spPr>
        <p:txBody>
          <a:bodyPr/>
          <a:lstStyle/>
          <a:p>
            <a:r>
              <a:rPr lang="cs-CZ" dirty="0" smtClean="0"/>
              <a:t>Indexy biodiverzity 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88640"/>
            <a:ext cx="4968552" cy="6555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573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51694"/>
          </a:xfrm>
        </p:spPr>
        <p:txBody>
          <a:bodyPr>
            <a:normAutofit/>
          </a:bodyPr>
          <a:lstStyle/>
          <a:p>
            <a:r>
              <a:rPr lang="cs-CZ" sz="2400" dirty="0"/>
              <a:t>Porovnání indexů</a:t>
            </a:r>
            <a:br>
              <a:rPr lang="cs-CZ" sz="2400" dirty="0"/>
            </a:br>
            <a:endParaRPr lang="cs-CZ" sz="2400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9" y="245634"/>
            <a:ext cx="6120680" cy="6521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272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smtClean="0"/>
              <a:t>Společenstva parazitů</a:t>
            </a:r>
            <a:endParaRPr lang="cs-CZ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06" y="1412776"/>
            <a:ext cx="8753722" cy="5149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335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635670"/>
          </a:xfrm>
        </p:spPr>
        <p:txBody>
          <a:bodyPr/>
          <a:lstStyle/>
          <a:p>
            <a:r>
              <a:rPr lang="cs-CZ" dirty="0" smtClean="0"/>
              <a:t>Biodiverzita v prostoru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4624"/>
            <a:ext cx="4968552" cy="6802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31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91654"/>
          </a:xfrm>
        </p:spPr>
        <p:txBody>
          <a:bodyPr/>
          <a:lstStyle/>
          <a:p>
            <a:r>
              <a:rPr lang="cs-CZ" dirty="0" smtClean="0"/>
              <a:t>Biodiverzita v prostoru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88640"/>
            <a:ext cx="5040560" cy="653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725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563662"/>
          </a:xfrm>
        </p:spPr>
        <p:txBody>
          <a:bodyPr/>
          <a:lstStyle/>
          <a:p>
            <a:r>
              <a:rPr lang="cs-CZ" dirty="0" smtClean="0"/>
              <a:t>Biodiverzita v prostoru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060" y="179758"/>
            <a:ext cx="5020420" cy="6504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39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563662"/>
          </a:xfrm>
        </p:spPr>
        <p:txBody>
          <a:bodyPr/>
          <a:lstStyle/>
          <a:p>
            <a:r>
              <a:rPr lang="cs-CZ" dirty="0" smtClean="0"/>
              <a:t>Biodiverzita v prostoru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6632"/>
            <a:ext cx="4968552" cy="6555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73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91654"/>
          </a:xfrm>
        </p:spPr>
        <p:txBody>
          <a:bodyPr/>
          <a:lstStyle/>
          <a:p>
            <a:r>
              <a:rPr lang="cs-CZ" dirty="0" smtClean="0"/>
              <a:t>Biodiverzita v prostoru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60648"/>
            <a:ext cx="5735544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33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998984"/>
          </a:xfrm>
        </p:spPr>
        <p:txBody>
          <a:bodyPr/>
          <a:lstStyle/>
          <a:p>
            <a:r>
              <a:rPr lang="cs-CZ" dirty="0" smtClean="0"/>
              <a:t>Hodnocení biodiverzity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55556"/>
            <a:ext cx="7086120" cy="5241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372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3008313" cy="936104"/>
          </a:xfrm>
        </p:spPr>
        <p:txBody>
          <a:bodyPr>
            <a:normAutofit/>
          </a:bodyPr>
          <a:lstStyle/>
          <a:p>
            <a:r>
              <a:rPr lang="cs-CZ" dirty="0" smtClean="0"/>
              <a:t>Diverzita společenstev cizopasníků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76672"/>
            <a:ext cx="5740560" cy="614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757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78</Words>
  <Application>Microsoft Office PowerPoint</Application>
  <PresentationFormat>Předvádění na obrazovce (4:3)</PresentationFormat>
  <Paragraphs>31</Paragraphs>
  <Slides>29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0" baseType="lpstr">
      <vt:lpstr>Motiv systému Office</vt:lpstr>
      <vt:lpstr>Prezentace aplikace PowerPoint</vt:lpstr>
      <vt:lpstr>Co determinuje diverzitu společenstev cizopasníků ?</vt:lpstr>
      <vt:lpstr>Biodiverzita v prostoru</vt:lpstr>
      <vt:lpstr>Biodiverzita v prostoru</vt:lpstr>
      <vt:lpstr>Biodiverzita v prostoru</vt:lpstr>
      <vt:lpstr>Biodiverzita v prostoru</vt:lpstr>
      <vt:lpstr>Biodiverzita v prostoru</vt:lpstr>
      <vt:lpstr>Hodnocení biodiverzity</vt:lpstr>
      <vt:lpstr>Diverzita společenstev cizopasníků</vt:lpstr>
      <vt:lpstr>Prezentace aplikace PowerPoint</vt:lpstr>
      <vt:lpstr>Prezentace aplikace PowerPoint</vt:lpstr>
      <vt:lpstr>Hodnocení biodiverzity</vt:lpstr>
      <vt:lpstr>Prezentace aplikace PowerPoint</vt:lpstr>
      <vt:lpstr>Hodnocení biodiverzity</vt:lpstr>
      <vt:lpstr>Hodnocení biodiverzity</vt:lpstr>
      <vt:lpstr>Hodnocení biodiverzity</vt:lpstr>
      <vt:lpstr>Hodnocení biodiverzity</vt:lpstr>
      <vt:lpstr>Hodnocení biodiverzity</vt:lpstr>
      <vt:lpstr>Hodnocení biodiverzity</vt:lpstr>
      <vt:lpstr>Hodnocení biodiverzity</vt:lpstr>
      <vt:lpstr>Hodnocení biodiverzity</vt:lpstr>
      <vt:lpstr>Indexy biodiverzizy</vt:lpstr>
      <vt:lpstr>Indexy biodiverzity</vt:lpstr>
      <vt:lpstr>Index biodiverzity</vt:lpstr>
      <vt:lpstr>  Indexy biodiverzity</vt:lpstr>
      <vt:lpstr>Indexy biodiverzity</vt:lpstr>
      <vt:lpstr>Indexy biodiverzity </vt:lpstr>
      <vt:lpstr>Porovnání indexů </vt:lpstr>
      <vt:lpstr>Společenstva parazitů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para</dc:creator>
  <cp:lastModifiedBy>para</cp:lastModifiedBy>
  <cp:revision>8</cp:revision>
  <cp:lastPrinted>2014-05-13T06:39:46Z</cp:lastPrinted>
  <dcterms:created xsi:type="dcterms:W3CDTF">2014-05-06T05:51:09Z</dcterms:created>
  <dcterms:modified xsi:type="dcterms:W3CDTF">2014-05-13T07:03:48Z</dcterms:modified>
</cp:coreProperties>
</file>