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6" r:id="rId3"/>
    <p:sldId id="257" r:id="rId4"/>
    <p:sldId id="258" r:id="rId5"/>
    <p:sldId id="261" r:id="rId6"/>
    <p:sldId id="259" r:id="rId7"/>
    <p:sldId id="271" r:id="rId8"/>
    <p:sldId id="272" r:id="rId9"/>
    <p:sldId id="273" r:id="rId10"/>
    <p:sldId id="278" r:id="rId11"/>
    <p:sldId id="279" r:id="rId12"/>
    <p:sldId id="280" r:id="rId13"/>
    <p:sldId id="281" r:id="rId14"/>
    <p:sldId id="282" r:id="rId15"/>
    <p:sldId id="283" r:id="rId16"/>
    <p:sldId id="284" r:id="rId17"/>
    <p:sldId id="285" r:id="rId18"/>
    <p:sldId id="286" r:id="rId19"/>
    <p:sldId id="297" r:id="rId20"/>
    <p:sldId id="287" r:id="rId21"/>
    <p:sldId id="288" r:id="rId22"/>
    <p:sldId id="298" r:id="rId23"/>
    <p:sldId id="290" r:id="rId24"/>
    <p:sldId id="291" r:id="rId25"/>
    <p:sldId id="292" r:id="rId26"/>
    <p:sldId id="293" r:id="rId27"/>
    <p:sldId id="294" r:id="rId28"/>
    <p:sldId id="295" r:id="rId29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95" d="100"/>
          <a:sy n="95" d="100"/>
        </p:scale>
        <p:origin x="-1090" y="-8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27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B3A24-9BF6-43FA-9AE5-65134C7505E9}" type="datetimeFigureOut">
              <a:rPr lang="cs-CZ" smtClean="0"/>
              <a:t>21.5.2014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27A3B-4ABB-4ABD-9DF6-B4D5E572EF8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768618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B3A24-9BF6-43FA-9AE5-65134C7505E9}" type="datetimeFigureOut">
              <a:rPr lang="cs-CZ" smtClean="0"/>
              <a:t>21.5.2014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27A3B-4ABB-4ABD-9DF6-B4D5E572EF8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81912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B3A24-9BF6-43FA-9AE5-65134C7505E9}" type="datetimeFigureOut">
              <a:rPr lang="cs-CZ" smtClean="0"/>
              <a:t>21.5.2014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27A3B-4ABB-4ABD-9DF6-B4D5E572EF8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202241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B3A24-9BF6-43FA-9AE5-65134C7505E9}" type="datetimeFigureOut">
              <a:rPr lang="cs-CZ" smtClean="0"/>
              <a:t>21.5.2014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27A3B-4ABB-4ABD-9DF6-B4D5E572EF8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00619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B3A24-9BF6-43FA-9AE5-65134C7505E9}" type="datetimeFigureOut">
              <a:rPr lang="cs-CZ" smtClean="0"/>
              <a:t>21.5.2014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27A3B-4ABB-4ABD-9DF6-B4D5E572EF8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763692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B3A24-9BF6-43FA-9AE5-65134C7505E9}" type="datetimeFigureOut">
              <a:rPr lang="cs-CZ" smtClean="0"/>
              <a:t>21.5.2014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27A3B-4ABB-4ABD-9DF6-B4D5E572EF8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371055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B3A24-9BF6-43FA-9AE5-65134C7505E9}" type="datetimeFigureOut">
              <a:rPr lang="cs-CZ" smtClean="0"/>
              <a:t>21.5.2014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27A3B-4ABB-4ABD-9DF6-B4D5E572EF8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692317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B3A24-9BF6-43FA-9AE5-65134C7505E9}" type="datetimeFigureOut">
              <a:rPr lang="cs-CZ" smtClean="0"/>
              <a:t>21.5.2014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27A3B-4ABB-4ABD-9DF6-B4D5E572EF8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416090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B3A24-9BF6-43FA-9AE5-65134C7505E9}" type="datetimeFigureOut">
              <a:rPr lang="cs-CZ" smtClean="0"/>
              <a:t>21.5.2014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27A3B-4ABB-4ABD-9DF6-B4D5E572EF8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375643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B3A24-9BF6-43FA-9AE5-65134C7505E9}" type="datetimeFigureOut">
              <a:rPr lang="cs-CZ" smtClean="0"/>
              <a:t>21.5.2014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27A3B-4ABB-4ABD-9DF6-B4D5E572EF8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842728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B3A24-9BF6-43FA-9AE5-65134C7505E9}" type="datetimeFigureOut">
              <a:rPr lang="cs-CZ" smtClean="0"/>
              <a:t>21.5.2014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27A3B-4ABB-4ABD-9DF6-B4D5E572EF8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229310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6B3A24-9BF6-43FA-9AE5-65134C7505E9}" type="datetimeFigureOut">
              <a:rPr lang="cs-CZ" smtClean="0"/>
              <a:t>21.5.2014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F27A3B-4ABB-4ABD-9DF6-B4D5E572EF8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72479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7949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662261" y="694828"/>
            <a:ext cx="5819478" cy="6336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7905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653256" y="205845"/>
            <a:ext cx="5693472" cy="720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6430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021493" y="224809"/>
            <a:ext cx="5389046" cy="7056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5445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81758" y="1600200"/>
            <a:ext cx="7980484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4350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583469" y="1600200"/>
            <a:ext cx="5977062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0363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738049"/>
            <a:ext cx="8229600" cy="2250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0130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66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93959"/>
            <a:ext cx="8229600" cy="3138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1233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76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518870"/>
            <a:ext cx="8229600" cy="26886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2687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86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350372"/>
            <a:ext cx="8229600" cy="3025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3675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76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518870"/>
            <a:ext cx="8229600" cy="26886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8200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0053" y="1600200"/>
            <a:ext cx="4803894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82320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96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61137"/>
            <a:ext cx="8229600" cy="320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0555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07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900" y="1600200"/>
            <a:ext cx="5828199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2084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07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900" y="1600200"/>
            <a:ext cx="5828199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8315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27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57128"/>
            <a:ext cx="8229600" cy="4412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2437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37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8568" y="1600200"/>
            <a:ext cx="5846863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2666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48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3815" y="1600200"/>
            <a:ext cx="421637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0816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58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031" y="1600200"/>
            <a:ext cx="691593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6628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31399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67511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56617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15804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524356" y="-534009"/>
            <a:ext cx="6069410" cy="8522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085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962801" y="205551"/>
            <a:ext cx="5446732" cy="7141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1261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799" y="1600200"/>
            <a:ext cx="7156402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9324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691506" y="37334"/>
            <a:ext cx="5688984" cy="7704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7441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404664"/>
            <a:ext cx="9105900" cy="71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9390" y="1600200"/>
            <a:ext cx="3965219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9672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</TotalTime>
  <Words>0</Words>
  <Application>Microsoft Office PowerPoint</Application>
  <PresentationFormat>Předvádění na obrazovce (4:3)</PresentationFormat>
  <Paragraphs>0</Paragraphs>
  <Slides>28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28</vt:i4>
      </vt:variant>
    </vt:vector>
  </HeadingPairs>
  <TitlesOfParts>
    <vt:vector size="29" baseType="lpstr">
      <vt:lpstr>Motiv systému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para</dc:creator>
  <cp:lastModifiedBy>para</cp:lastModifiedBy>
  <cp:revision>8</cp:revision>
  <dcterms:created xsi:type="dcterms:W3CDTF">2014-05-06T04:59:43Z</dcterms:created>
  <dcterms:modified xsi:type="dcterms:W3CDTF">2014-05-21T06:33:12Z</dcterms:modified>
</cp:coreProperties>
</file>