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C6827-B866-4B22-9D3F-0251A73BBEDC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FF915-CB03-40F5-8A34-E50C25851B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02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FF915-CB03-40F5-8A34-E50C25851BB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95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FF915-CB03-40F5-8A34-E50C25851BB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5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FF915-CB03-40F5-8A34-E50C25851BB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48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FF915-CB03-40F5-8A34-E50C25851BB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26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38D12-83B6-4F25-829F-6B0C8B4F756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51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38D12-83B6-4F25-829F-6B0C8B4F756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8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FF915-CB03-40F5-8A34-E50C25851BB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06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26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21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0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17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21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58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24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0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3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68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1592-D390-404B-A006-7F2DDA3D5E6E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53AE3-93B3-4C4D-B69C-D835E0FBAB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9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Biotopové mapování aneb vegetační </a:t>
            </a:r>
            <a:r>
              <a:rPr lang="cs-CZ" dirty="0" err="1" smtClean="0"/>
              <a:t>geocaching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Havraníky 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256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525"/>
            <a:ext cx="92075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2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79450"/>
            <a:ext cx="88773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6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0000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9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52">
            <a:off x="1640333" y="768994"/>
            <a:ext cx="6285150" cy="534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V="1">
            <a:off x="8460432" y="548680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8316416" y="18864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2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1"/>
          <a:stretch/>
        </p:blipFill>
        <p:spPr>
          <a:xfrm>
            <a:off x="22316" y="908720"/>
            <a:ext cx="908517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410419"/>
            <a:ext cx="63531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Mapování Natura 2000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67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18</Words>
  <Application>Microsoft Office PowerPoint</Application>
  <PresentationFormat>Předvádění na obrazovce (4:3)</PresentationFormat>
  <Paragraphs>11</Paragraphs>
  <Slides>7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systému Office</vt:lpstr>
      <vt:lpstr>Biotopové mapování aneb vegetační geocaching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Mapování Natura 2000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Biotopové mapování aneb vegetační geocaching</dc:title>
  <dc:creator>Zeleny</dc:creator>
  <cp:lastModifiedBy>Zeleny</cp:lastModifiedBy>
  <cp:revision>4</cp:revision>
  <dcterms:created xsi:type="dcterms:W3CDTF">2014-05-29T13:21:41Z</dcterms:created>
  <dcterms:modified xsi:type="dcterms:W3CDTF">2014-05-29T14:05:14Z</dcterms:modified>
</cp:coreProperties>
</file>