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A7640-5BBB-420C-9715-6A4CE1F35A1A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38D12-83B6-4F25-829F-6B0C8B4F7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8D12-83B6-4F25-829F-6B0C8B4F756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26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8D12-83B6-4F25-829F-6B0C8B4F756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51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8D12-83B6-4F25-829F-6B0C8B4F756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8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9D2-83B3-4711-BD27-1625551337B4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53E9-33CA-47B5-ABF5-9A30904C2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33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9D2-83B3-4711-BD27-1625551337B4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53E9-33CA-47B5-ABF5-9A30904C2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74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9D2-83B3-4711-BD27-1625551337B4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53E9-33CA-47B5-ABF5-9A30904C2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7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9D2-83B3-4711-BD27-1625551337B4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53E9-33CA-47B5-ABF5-9A30904C2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27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9D2-83B3-4711-BD27-1625551337B4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53E9-33CA-47B5-ABF5-9A30904C2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6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9D2-83B3-4711-BD27-1625551337B4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53E9-33CA-47B5-ABF5-9A30904C2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14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9D2-83B3-4711-BD27-1625551337B4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53E9-33CA-47B5-ABF5-9A30904C2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9D2-83B3-4711-BD27-1625551337B4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53E9-33CA-47B5-ABF5-9A30904C2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2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9D2-83B3-4711-BD27-1625551337B4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53E9-33CA-47B5-ABF5-9A30904C2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2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9D2-83B3-4711-BD27-1625551337B4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53E9-33CA-47B5-ABF5-9A30904C2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32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9D2-83B3-4711-BD27-1625551337B4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53E9-33CA-47B5-ABF5-9A30904C2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22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DA9D2-83B3-4711-BD27-1625551337B4}" type="datetimeFigureOut">
              <a:rPr lang="cs-CZ" smtClean="0"/>
              <a:t>23.5.2014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53E9-33CA-47B5-ABF5-9A30904C2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12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Mapa</a:t>
            </a:r>
            <a:r>
              <a:rPr lang="en-US" dirty="0" smtClean="0"/>
              <a:t> </a:t>
            </a:r>
            <a:r>
              <a:rPr lang="en-US" dirty="0" err="1" smtClean="0"/>
              <a:t>potenci</a:t>
            </a:r>
            <a:r>
              <a:rPr lang="cs-CZ" dirty="0" err="1" smtClean="0"/>
              <a:t>ální</a:t>
            </a:r>
            <a:r>
              <a:rPr lang="cs-CZ" dirty="0" smtClean="0"/>
              <a:t> přirozené vegetace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9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1" y="434340"/>
            <a:ext cx="8876538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7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1"/>
          <a:stretch/>
        </p:blipFill>
        <p:spPr>
          <a:xfrm>
            <a:off x="22316" y="908720"/>
            <a:ext cx="908517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28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Předvádění na obrazovce (4:3)</PresentationFormat>
  <Paragraphs>4</Paragraphs>
  <Slides>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Mapa potenciální přirozené vegetace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potenciální přirozené vegetace</dc:title>
  <dc:creator>Zeleny</dc:creator>
  <cp:lastModifiedBy>Zeleny</cp:lastModifiedBy>
  <cp:revision>1</cp:revision>
  <dcterms:created xsi:type="dcterms:W3CDTF">2014-05-23T16:58:03Z</dcterms:created>
  <dcterms:modified xsi:type="dcterms:W3CDTF">2014-05-23T17:00:08Z</dcterms:modified>
</cp:coreProperties>
</file>