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80625" cy="7559675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411" y="-8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C26E8FB-0313-4591-83AC-1CB300B10949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4104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FF2EE6B-81FB-43AE-8292-C012FE76612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14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50E517-D9F9-4DE5-8BA6-3C4751C4861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67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7DFBC0-82D3-4B65-9737-5C1C4C852EF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1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3C4390-D974-4A15-A04C-CEB5C2866F7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29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A4BC55-7C61-4F8D-8B2F-15FFFFC7567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8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A90D06-862C-4CAB-BBC3-795CD2BBBBD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88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7C7C66-0201-4327-A78D-27862F837CD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5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5A60E2-AC5C-4B5D-8B82-7868BA6E535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54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D6EB78-43A0-40A6-AA45-E87EF7CB3DA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9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DB83AD-B5C9-4AF3-BF79-A9989E6B67F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64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0CDA84-C6B9-4F36-B4FC-B8087441B6B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1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E34155-FCB4-4613-926D-2F0C63788F2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34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2C414AE-C7B7-4865-97CE-BBEE213CD81C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cs-CZ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Biotopy okolo Šobesu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1440000"/>
            <a:ext cx="8280000" cy="576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40000"/>
            <a:ext cx="10080000" cy="648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Údolní jasanovo olšový luh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6880" y="1584000"/>
            <a:ext cx="9540000" cy="576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40000"/>
            <a:ext cx="10080000" cy="648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288000"/>
            <a:ext cx="9071640" cy="6253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Suťový les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110240"/>
            <a:ext cx="9360000" cy="623952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360000"/>
            <a:ext cx="9720360" cy="648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Mozaika suché acidofilní doubravy</a:t>
            </a:r>
            <a:br>
              <a:rPr lang="cs-CZ"/>
            </a:br>
            <a:r>
              <a:rPr lang="cs-CZ"/>
              <a:t>a acidofilní teplomilné doubravy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620000"/>
            <a:ext cx="9000000" cy="558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000"/>
            <a:ext cx="10080000" cy="671976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360000"/>
            <a:ext cx="9815760" cy="654372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Panonská dubohabřina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260000"/>
            <a:ext cx="8460000" cy="549792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540000"/>
            <a:ext cx="10080000" cy="666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99720" y="516240"/>
            <a:ext cx="9900000" cy="6253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Tvrdý luh nížinné řeky a říční rákosiny</a:t>
            </a:r>
          </a:p>
        </p:txBody>
      </p:sp>
      <p:pic>
        <p:nvPicPr>
          <p:cNvPr id="3" name="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620000"/>
            <a:ext cx="9000000" cy="5400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</Words>
  <Application>Microsoft Office PowerPoint</Application>
  <PresentationFormat>Předvádění na obrazovce (4:3)</PresentationFormat>
  <Paragraphs>6</Paragraphs>
  <Slides>12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Výchozí</vt:lpstr>
      <vt:lpstr>Biotopy okolo Šobesu</vt:lpstr>
      <vt:lpstr>Suťový les</vt:lpstr>
      <vt:lpstr>Prezentace aplikace PowerPoint</vt:lpstr>
      <vt:lpstr>Mozaika suché acidofilní doubravy a acidofilní teplomilné doubravy</vt:lpstr>
      <vt:lpstr>Prezentace aplikace PowerPoint</vt:lpstr>
      <vt:lpstr>Prezentace aplikace PowerPoint</vt:lpstr>
      <vt:lpstr>Panonská dubohabřina</vt:lpstr>
      <vt:lpstr>Prezentace aplikace PowerPoint</vt:lpstr>
      <vt:lpstr>Tvrdý luh nížinné řeky a říční rákosiny</vt:lpstr>
      <vt:lpstr>Prezentace aplikace PowerPoint</vt:lpstr>
      <vt:lpstr>Údolní jasanovo olšový luh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Biotopy okolo Šobesu</dc:title>
  <dc:creator>Pavla Vlčková</dc:creator>
  <cp:lastModifiedBy>Zeleny</cp:lastModifiedBy>
  <cp:revision>8</cp:revision>
  <dcterms:created xsi:type="dcterms:W3CDTF">2014-05-29T14:12:46Z</dcterms:created>
  <dcterms:modified xsi:type="dcterms:W3CDTF">2014-05-29T19:52:59Z</dcterms:modified>
</cp:coreProperties>
</file>