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63" r:id="rId5"/>
    <p:sldId id="259" r:id="rId6"/>
    <p:sldId id="264" r:id="rId7"/>
    <p:sldId id="260" r:id="rId8"/>
    <p:sldId id="265" r:id="rId9"/>
    <p:sldId id="261" r:id="rId10"/>
    <p:sldId id="266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8925" autoAdjust="0"/>
  </p:normalViewPr>
  <p:slideViewPr>
    <p:cSldViewPr>
      <p:cViewPr varScale="1">
        <p:scale>
          <a:sx n="72" d="100"/>
          <a:sy n="72" d="100"/>
        </p:scale>
        <p:origin x="-13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C8F52-D567-42F5-BA28-49B52F464CC9}" type="datetimeFigureOut">
              <a:rPr lang="cs-CZ" smtClean="0"/>
              <a:t>29.5.2014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54B8A-9429-42D2-98A8-74D21657733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L3.1 Hercynské </a:t>
            </a:r>
            <a:r>
              <a:rPr lang="cs-CZ" dirty="0" err="1" smtClean="0"/>
              <a:t>dubohabřiny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:\výber gps stanovista\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1340768"/>
            <a:ext cx="6972266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F:\výber gps stanovista\05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výber gps stanovista\01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28534" y="1604797"/>
            <a:ext cx="4992554" cy="3744416"/>
          </a:xfrm>
          <a:prstGeom prst="rect">
            <a:avLst/>
          </a:prstGeom>
          <a:noFill/>
        </p:spPr>
      </p:pic>
      <p:pic>
        <p:nvPicPr>
          <p:cNvPr id="2053" name="Picture 5" descr="F:\výber gps stanovista\0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146731" cy="3110048"/>
          </a:xfrm>
          <a:prstGeom prst="rect">
            <a:avLst/>
          </a:prstGeom>
          <a:noFill/>
        </p:spPr>
      </p:pic>
      <p:pic>
        <p:nvPicPr>
          <p:cNvPr id="2054" name="Picture 6" descr="F:\výber gps stanovista\01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986" y="3573016"/>
            <a:ext cx="4146731" cy="3110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T8.1 Suchá vřesoviště nížin a pahorkatin + L7.1 Suché acidofilní doubravy</a:t>
            </a:r>
            <a:endParaRPr lang="cs-CZ" dirty="0"/>
          </a:p>
        </p:txBody>
      </p:sp>
      <p:pic>
        <p:nvPicPr>
          <p:cNvPr id="3074" name="Picture 2" descr="F:\výber gps stanovista\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:\výber gps stanovista\0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51387" y="1571371"/>
            <a:ext cx="5301208" cy="3975906"/>
          </a:xfrm>
          <a:prstGeom prst="rect">
            <a:avLst/>
          </a:prstGeom>
          <a:noFill/>
        </p:spPr>
      </p:pic>
      <p:pic>
        <p:nvPicPr>
          <p:cNvPr id="4100" name="Picture 4" descr="F:\výber gps stanovista\0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844824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L3.1 Hercynské </a:t>
            </a:r>
            <a:r>
              <a:rPr lang="cs-CZ" dirty="0" err="1" smtClean="0"/>
              <a:t>dubohabřiny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+ L6.5 Acidofilní teplomilné doubravy </a:t>
            </a:r>
            <a:endParaRPr lang="cs-CZ" dirty="0"/>
          </a:p>
        </p:txBody>
      </p:sp>
      <p:pic>
        <p:nvPicPr>
          <p:cNvPr id="5122" name="Picture 2" descr="F:\výber gps stanovista\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626" y="1556792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výber gps stanovista\0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T8.1 Suchá vřesoviště nížin a pahorkatin + L6.5 Acidofilní teplomilné doubravy</a:t>
            </a:r>
            <a:endParaRPr lang="cs-CZ" dirty="0"/>
          </a:p>
        </p:txBody>
      </p:sp>
      <p:pic>
        <p:nvPicPr>
          <p:cNvPr id="7170" name="Picture 2" descr="F:\výber gps stanovista\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F:\výber gps stanovista\04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48539" cy="3636404"/>
          </a:xfrm>
          <a:prstGeom prst="rect">
            <a:avLst/>
          </a:prstGeom>
          <a:noFill/>
        </p:spPr>
      </p:pic>
      <p:pic>
        <p:nvPicPr>
          <p:cNvPr id="8195" name="Picture 3" descr="F:\výber gps stanovista\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4932039" cy="3699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L3.1 Hercynské </a:t>
            </a:r>
            <a:r>
              <a:rPr lang="cs-CZ" dirty="0" err="1" smtClean="0"/>
              <a:t>dubohabřiny</a:t>
            </a:r>
            <a:endParaRPr lang="cs-CZ" dirty="0"/>
          </a:p>
        </p:txBody>
      </p:sp>
      <p:pic>
        <p:nvPicPr>
          <p:cNvPr id="9218" name="Picture 2" descr="F:\výber gps stanovista\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50758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31</Words>
  <Application>Microsoft Office PowerPoint</Application>
  <PresentationFormat>Předvádění na obrazovce (4:3)</PresentationFormat>
  <Paragraphs>5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L3.1 Hercynské dubohabřiny</vt:lpstr>
      <vt:lpstr>Snímek 2</vt:lpstr>
      <vt:lpstr>T8.1 Suchá vřesoviště nížin a pahorkatin + L7.1 Suché acidofilní doubravy</vt:lpstr>
      <vt:lpstr>Snímek 4</vt:lpstr>
      <vt:lpstr>L3.1 Hercynské dubohabřiny  + L6.5 Acidofilní teplomilné doubravy </vt:lpstr>
      <vt:lpstr>Snímek 6</vt:lpstr>
      <vt:lpstr>T8.1 Suchá vřesoviště nížin a pahorkatin + L6.5 Acidofilní teplomilné doubravy</vt:lpstr>
      <vt:lpstr>Snímek 8</vt:lpstr>
      <vt:lpstr>L3.1 Hercynské dubohabřiny</vt:lpstr>
      <vt:lpstr>Snímek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L3.1 Hercynské dubohabřiny</dc:title>
  <dc:creator>Justinka</dc:creator>
  <cp:lastModifiedBy>Justinka</cp:lastModifiedBy>
  <cp:revision>6</cp:revision>
  <dcterms:created xsi:type="dcterms:W3CDTF">2014-05-29T12:09:01Z</dcterms:created>
  <dcterms:modified xsi:type="dcterms:W3CDTF">2014-05-29T13:07:26Z</dcterms:modified>
</cp:coreProperties>
</file>