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9" r:id="rId2"/>
    <p:sldId id="280" r:id="rId3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0" autoAdjust="0"/>
  </p:normalViewPr>
  <p:slideViewPr>
    <p:cSldViewPr showGuides="1">
      <p:cViewPr varScale="1">
        <p:scale>
          <a:sx n="81" d="100"/>
          <a:sy n="81" d="100"/>
        </p:scale>
        <p:origin x="-1566" y="-90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5.3.2014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5.3.2014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</a:t>
            </a:r>
            <a:r>
              <a:rPr lang="cs-CZ" dirty="0" err="1" smtClean="0"/>
              <a:t>Jarkovský</a:t>
            </a:r>
            <a:r>
              <a:rPr lang="cs-CZ" dirty="0" smtClean="0"/>
              <a:t>, L. Dušek, M. </a:t>
            </a:r>
            <a:r>
              <a:rPr lang="cs-CZ" dirty="0" err="1" smtClean="0"/>
              <a:t>Cvanová</a:t>
            </a:r>
            <a:r>
              <a:rPr lang="cs-CZ" dirty="0" smtClean="0"/>
              <a:t>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5.3.2014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5.3.2014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výuky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J. Jarkovský, L. Dušek, M. Cvanová</a:t>
            </a: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507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</a:t>
            </a:r>
            <a:r>
              <a:rPr lang="cs-CZ" dirty="0" smtClean="0"/>
              <a:t>. 2. 2014	Úvod, příprava dat, Excel – základy.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24. 2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2014	</a:t>
            </a:r>
            <a:r>
              <a:rPr lang="cs-CZ" dirty="0" smtClean="0"/>
              <a:t>Excel – vzorce, kontingenční tabulky, grafy. </a:t>
            </a:r>
            <a:r>
              <a:rPr lang="cs-CZ" dirty="0" err="1" smtClean="0"/>
              <a:t>Statistica</a:t>
            </a:r>
            <a:r>
              <a:rPr lang="cs-CZ" dirty="0" smtClean="0"/>
              <a:t> – instalace.</a:t>
            </a: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baseline="0" dirty="0" smtClean="0"/>
              <a:t>  3. 3</a:t>
            </a:r>
            <a:r>
              <a:rPr lang="cs-CZ" dirty="0" smtClean="0"/>
              <a:t>. 2014	</a:t>
            </a:r>
            <a:r>
              <a:rPr lang="cs-CZ" dirty="0" err="1" smtClean="0"/>
              <a:t>Statistica</a:t>
            </a:r>
            <a:r>
              <a:rPr lang="cs-CZ" dirty="0" smtClean="0"/>
              <a:t> </a:t>
            </a:r>
            <a:r>
              <a:rPr lang="cs-CZ" dirty="0" smtClean="0"/>
              <a:t>– úvod, základní funkce, grafy, popisná statistika. </a:t>
            </a:r>
            <a:endParaRPr lang="cs-CZ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10. 3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lang="cs-CZ" dirty="0" smtClean="0"/>
              <a:t> 2014	</a:t>
            </a:r>
            <a:r>
              <a:rPr lang="cs-CZ" dirty="0" smtClean="0"/>
              <a:t>Odpadá</a:t>
            </a:r>
            <a:r>
              <a:rPr lang="cs-CZ" dirty="0" smtClean="0"/>
              <a:t>. </a:t>
            </a:r>
            <a:endParaRPr lang="cs-CZ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17. 3.</a:t>
            </a:r>
            <a:r>
              <a:rPr lang="cs-CZ" dirty="0" smtClean="0"/>
              <a:t> 2014	Rozdělení dat. Testování hypotéz – opakování.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dirty="0" smtClean="0"/>
              <a:t>24. 3. 2014	</a:t>
            </a:r>
            <a:r>
              <a:rPr lang="cs-CZ" dirty="0" err="1" smtClean="0"/>
              <a:t>Jednovýběrové</a:t>
            </a:r>
            <a:r>
              <a:rPr lang="cs-CZ" dirty="0" smtClean="0"/>
              <a:t>, </a:t>
            </a:r>
            <a:r>
              <a:rPr lang="cs-CZ" dirty="0" err="1" smtClean="0"/>
              <a:t>dvouvýběrové</a:t>
            </a:r>
            <a:r>
              <a:rPr lang="cs-CZ" dirty="0" smtClean="0"/>
              <a:t> parametrické testy.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dirty="0" smtClean="0"/>
              <a:t>31. 3. 2014	</a:t>
            </a:r>
            <a:r>
              <a:rPr lang="cs-CZ" dirty="0" err="1" smtClean="0"/>
              <a:t>Jednovýběrové</a:t>
            </a:r>
            <a:r>
              <a:rPr lang="cs-CZ" dirty="0" smtClean="0"/>
              <a:t>, </a:t>
            </a:r>
            <a:r>
              <a:rPr lang="cs-CZ" dirty="0" err="1" smtClean="0"/>
              <a:t>dvouvýběrové</a:t>
            </a:r>
            <a:r>
              <a:rPr lang="cs-CZ" dirty="0" smtClean="0"/>
              <a:t> </a:t>
            </a:r>
            <a:r>
              <a:rPr lang="cs-CZ" dirty="0" err="1" smtClean="0"/>
              <a:t>neparametrické</a:t>
            </a:r>
            <a:r>
              <a:rPr lang="cs-CZ" dirty="0" smtClean="0"/>
              <a:t> testy.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7. 4.</a:t>
            </a:r>
            <a:r>
              <a:rPr lang="cs-CZ" dirty="0" smtClean="0"/>
              <a:t> 2014	Kontingenční tabulky.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14. 4.</a:t>
            </a:r>
            <a:r>
              <a:rPr lang="cs-CZ" dirty="0" smtClean="0"/>
              <a:t> 2014	Korelace, regrese, ANOVA. 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21. 4.</a:t>
            </a:r>
            <a:r>
              <a:rPr lang="cs-CZ" dirty="0" smtClean="0"/>
              <a:t> 2014	Odpadá. 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28. 4.</a:t>
            </a:r>
            <a:r>
              <a:rPr lang="cs-CZ" dirty="0" smtClean="0"/>
              <a:t> 2014	Další statistický software – SPSS, R.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dirty="0" smtClean="0"/>
              <a:t>  5. 5. 2014	Opakování testů, příprava na písemku.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dirty="0" smtClean="0"/>
              <a:t>12. 5. 2014	Písemka.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dirty="0" smtClean="0"/>
              <a:t>19. 5. 2014	Opravná písemka, udělení zápočtu.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000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smtClean="0"/>
              <a:t>J. Jarkovský, L. Dušek, M. Cvanová,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udělení zápočtu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r>
              <a:rPr kumimoji="0" lang="cs-CZ" sz="1000" b="0" i="1" u="none" strike="noStrike" kern="1200" cap="none" spc="0" normalizeH="0" baseline="0" noProof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J. Jarkovský, L. Dušek, M. Cvanová</a:t>
            </a: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507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2 hodiny cvičení týdně. Přednáška a praktické cvičení na počítači, pondělí 13:00–15:40 (bez přestávky).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Účast není povinná a nezapisuje se.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Podklady ke cvičením a studijní materiály budou postupně zveřejňovány v </a:t>
            </a:r>
            <a:r>
              <a:rPr lang="cs-CZ" sz="2500" dirty="0" err="1" smtClean="0"/>
              <a:t>ISu</a:t>
            </a:r>
            <a:r>
              <a:rPr lang="cs-CZ" sz="2500" dirty="0" smtClean="0"/>
              <a:t>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Podmínkou je získat alespoň 60 % bodů ze zápočtové písemky na 100 minut.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Zápočet je klasifikovaný:</a:t>
            </a:r>
            <a:r>
              <a:rPr lang="cs-CZ" sz="2800" dirty="0" smtClean="0"/>
              <a:t> 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 smtClean="0"/>
              <a:t>	92 %–100 %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 smtClean="0"/>
              <a:t>	84 %–91%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 smtClean="0"/>
              <a:t>	76 %–83 %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 smtClean="0"/>
              <a:t>	68 %–75 %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 smtClean="0"/>
              <a:t> 	60 %–67 %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 smtClean="0"/>
              <a:t> 	  0 %–59 %</a:t>
            </a:r>
            <a:endParaRPr lang="cs-CZ" sz="2800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8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97</Words>
  <Application>Microsoft Office PowerPoint</Application>
  <PresentationFormat>Předvádění na obrazovce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Administrativní</vt:lpstr>
      <vt:lpstr>Snímek 1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kalina</cp:lastModifiedBy>
  <cp:revision>60</cp:revision>
  <dcterms:created xsi:type="dcterms:W3CDTF">2011-03-03T07:28:24Z</dcterms:created>
  <dcterms:modified xsi:type="dcterms:W3CDTF">2014-03-05T13:33:48Z</dcterms:modified>
</cp:coreProperties>
</file>