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383F84-A942-4FFA-B06D-F69DFA8C04B2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8F7C1E-DF9B-4B96-A9F6-9A09FA03E2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část seminární práce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Fotodokumentace </a:t>
            </a:r>
          </a:p>
          <a:p>
            <a:pPr lvl="1"/>
            <a:r>
              <a:rPr lang="cs-CZ" dirty="0" err="1" smtClean="0"/>
              <a:t>Geoportál</a:t>
            </a:r>
            <a:r>
              <a:rPr lang="cs-CZ" dirty="0" smtClean="0"/>
              <a:t> (vojenské mapování, 50. léta, současnost) </a:t>
            </a:r>
          </a:p>
          <a:p>
            <a:endParaRPr lang="cs-CZ" dirty="0" smtClean="0"/>
          </a:p>
          <a:p>
            <a:r>
              <a:rPr lang="cs-CZ" dirty="0" smtClean="0"/>
              <a:t>První zmínka </a:t>
            </a:r>
          </a:p>
          <a:p>
            <a:pPr lvl="1"/>
            <a:r>
              <a:rPr lang="cs-CZ" dirty="0" smtClean="0"/>
              <a:t>Historický pohled na váš prostor</a:t>
            </a:r>
          </a:p>
          <a:p>
            <a:pPr lvl="1"/>
            <a:r>
              <a:rPr lang="cs-CZ" dirty="0" smtClean="0"/>
              <a:t>Zmínka o dějepisných událostech, které se zde udály </a:t>
            </a:r>
          </a:p>
          <a:p>
            <a:pPr lvl="1"/>
            <a:r>
              <a:rPr lang="cs-CZ" dirty="0" smtClean="0"/>
              <a:t>Datum a postavení města v době jeho založení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td. </a:t>
            </a:r>
          </a:p>
          <a:p>
            <a:endParaRPr lang="cs-CZ" dirty="0" smtClean="0"/>
          </a:p>
          <a:p>
            <a:r>
              <a:rPr lang="cs-CZ" dirty="0" smtClean="0"/>
              <a:t>Metodika podle </a:t>
            </a:r>
            <a:r>
              <a:rPr lang="cs-CZ" dirty="0" err="1" smtClean="0"/>
              <a:t>Bašeho</a:t>
            </a:r>
            <a:r>
              <a:rPr lang="cs-CZ" dirty="0" smtClean="0"/>
              <a:t> ??? </a:t>
            </a:r>
            <a:endParaRPr lang="cs-CZ" dirty="0"/>
          </a:p>
          <a:p>
            <a:pPr lvl="1"/>
            <a:r>
              <a:rPr lang="cs-CZ" dirty="0" smtClean="0"/>
              <a:t>Napříště zkusit pohledat – námět 3. PP, společně s hledáním alternativního posouzení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Bytového fondu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kritérium pro schválení cvičení </a:t>
            </a:r>
          </a:p>
          <a:p>
            <a:pPr lvl="1"/>
            <a:r>
              <a:rPr lang="cs-CZ" dirty="0" smtClean="0"/>
              <a:t>Co by </a:t>
            </a:r>
            <a:r>
              <a:rPr lang="cs-CZ" dirty="0" err="1" smtClean="0"/>
              <a:t>němělo</a:t>
            </a:r>
            <a:r>
              <a:rPr lang="cs-CZ" dirty="0" smtClean="0"/>
              <a:t> scházet ? </a:t>
            </a:r>
          </a:p>
          <a:p>
            <a:pPr lvl="1"/>
            <a:endParaRPr lang="cs-CZ" sz="1000" dirty="0" smtClean="0"/>
          </a:p>
          <a:p>
            <a:r>
              <a:rPr lang="cs-CZ" dirty="0" smtClean="0"/>
              <a:t>Inovativnost – významným plusem </a:t>
            </a:r>
          </a:p>
          <a:p>
            <a:endParaRPr lang="cs-CZ" sz="1000" dirty="0" smtClean="0"/>
          </a:p>
          <a:p>
            <a:r>
              <a:rPr lang="cs-CZ" dirty="0" smtClean="0"/>
              <a:t>Zvolené přístupy </a:t>
            </a:r>
          </a:p>
          <a:p>
            <a:pPr lvl="1"/>
            <a:r>
              <a:rPr lang="cs-CZ" dirty="0" smtClean="0"/>
              <a:t>Hodnocení na úrovni SO ORP </a:t>
            </a:r>
          </a:p>
          <a:p>
            <a:pPr lvl="1"/>
            <a:r>
              <a:rPr lang="cs-CZ" dirty="0" smtClean="0"/>
              <a:t>Zjištění dat za všech SO ORP </a:t>
            </a:r>
          </a:p>
          <a:p>
            <a:pPr lvl="1"/>
            <a:r>
              <a:rPr lang="cs-CZ" dirty="0" smtClean="0"/>
              <a:t>Porovnání města a vesnice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Existuje ukazatel, který by umožňoval srovnání mezi SO ORP ??? Např. v souvislosti s přisuzováním venkovského charakteru SO ORP </a:t>
            </a:r>
          </a:p>
          <a:p>
            <a:endParaRPr lang="cs-CZ" sz="1100" dirty="0" smtClean="0"/>
          </a:p>
          <a:p>
            <a:r>
              <a:rPr lang="cs-CZ" dirty="0" smtClean="0"/>
              <a:t>Problém širokého intervalu 1920 – 1970 </a:t>
            </a:r>
          </a:p>
          <a:p>
            <a:pPr lvl="1"/>
            <a:r>
              <a:rPr lang="cs-CZ" dirty="0" smtClean="0"/>
              <a:t>Proč se nevyskytuje u všech SO ORP </a:t>
            </a:r>
          </a:p>
          <a:p>
            <a:pPr lvl="1"/>
            <a:endParaRPr lang="cs-CZ" sz="1100" dirty="0" smtClean="0"/>
          </a:p>
          <a:p>
            <a:r>
              <a:rPr lang="cs-CZ" dirty="0" smtClean="0"/>
              <a:t>Jaké byly hlavní příčiny výstavby v tomto období? </a:t>
            </a:r>
          </a:p>
          <a:p>
            <a:endParaRPr lang="cs-CZ" sz="1100" dirty="0" smtClean="0"/>
          </a:p>
          <a:p>
            <a:r>
              <a:rPr lang="cs-CZ" dirty="0" smtClean="0"/>
              <a:t>Jak se do SLBD promítá současná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Platí premisa že byty v bytových domech mají menší počet místností než rodinné domy </a:t>
            </a:r>
          </a:p>
          <a:p>
            <a:pPr lvl="1"/>
            <a:r>
              <a:rPr lang="cs-CZ" dirty="0" smtClean="0"/>
              <a:t>Existují územní odlišnosti ? </a:t>
            </a:r>
            <a:endParaRPr lang="cs-CZ" dirty="0" smtClean="0"/>
          </a:p>
          <a:p>
            <a:pPr lvl="1"/>
            <a:endParaRPr lang="cs-CZ" sz="1100" dirty="0" smtClean="0"/>
          </a:p>
          <a:p>
            <a:r>
              <a:rPr lang="cs-CZ" dirty="0" smtClean="0"/>
              <a:t>Jak by jste subjektivně hodnotili vybavenost domů – na základě čeho? </a:t>
            </a:r>
          </a:p>
          <a:p>
            <a:endParaRPr lang="cs-CZ" sz="1100" dirty="0" smtClean="0"/>
          </a:p>
          <a:p>
            <a:r>
              <a:rPr lang="cs-CZ" dirty="0" smtClean="0"/>
              <a:t>Je plyn a kanalizace samozřejmostí i ve městech?</a:t>
            </a:r>
          </a:p>
          <a:p>
            <a:endParaRPr lang="cs-CZ" sz="1100" dirty="0" smtClean="0"/>
          </a:p>
          <a:p>
            <a:r>
              <a:rPr lang="cs-CZ" dirty="0" smtClean="0"/>
              <a:t>92% bytů se záchodem a koupelnou v SO ORP Nové Město n. Mor. Je to moc nebo málo?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206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4. část seminární práce </vt:lpstr>
      <vt:lpstr>Snímek 2</vt:lpstr>
      <vt:lpstr>Hodnocení Bytového fondu 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část seminární práce </dc:title>
  <dc:creator>admin</dc:creator>
  <cp:lastModifiedBy>admin</cp:lastModifiedBy>
  <cp:revision>1</cp:revision>
  <dcterms:created xsi:type="dcterms:W3CDTF">2014-03-24T09:16:54Z</dcterms:created>
  <dcterms:modified xsi:type="dcterms:W3CDTF">2014-03-24T10:17:06Z</dcterms:modified>
</cp:coreProperties>
</file>