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33A97C-B367-4DED-92F4-75382FFDD206}" type="datetimeFigureOut">
              <a:rPr lang="cs-CZ" smtClean="0"/>
              <a:t>16.3.2014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C7EE6-C4DE-40A6-99BE-34FF291064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33A97C-B367-4DED-92F4-75382FFDD206}" type="datetimeFigureOut">
              <a:rPr lang="cs-CZ" smtClean="0"/>
              <a:t>16.3.2014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C7EE6-C4DE-40A6-99BE-34FF291064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33A97C-B367-4DED-92F4-75382FFDD206}" type="datetimeFigureOut">
              <a:rPr lang="cs-CZ" smtClean="0"/>
              <a:t>16.3.2014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C7EE6-C4DE-40A6-99BE-34FF291064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33A97C-B367-4DED-92F4-75382FFDD206}" type="datetimeFigureOut">
              <a:rPr lang="cs-CZ" smtClean="0"/>
              <a:t>16.3.2014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C7EE6-C4DE-40A6-99BE-34FF291064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33A97C-B367-4DED-92F4-75382FFDD206}" type="datetimeFigureOut">
              <a:rPr lang="cs-CZ" smtClean="0"/>
              <a:t>16.3.2014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C7EE6-C4DE-40A6-99BE-34FF291064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33A97C-B367-4DED-92F4-75382FFDD206}" type="datetimeFigureOut">
              <a:rPr lang="cs-CZ" smtClean="0"/>
              <a:t>16.3.2014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C7EE6-C4DE-40A6-99BE-34FF291064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33A97C-B367-4DED-92F4-75382FFDD206}" type="datetimeFigureOut">
              <a:rPr lang="cs-CZ" smtClean="0"/>
              <a:t>16.3.2014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C7EE6-C4DE-40A6-99BE-34FF291064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33A97C-B367-4DED-92F4-75382FFDD206}" type="datetimeFigureOut">
              <a:rPr lang="cs-CZ" smtClean="0"/>
              <a:t>16.3.2014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C7EE6-C4DE-40A6-99BE-34FF291064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33A97C-B367-4DED-92F4-75382FFDD206}" type="datetimeFigureOut">
              <a:rPr lang="cs-CZ" smtClean="0"/>
              <a:t>16.3.2014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C7EE6-C4DE-40A6-99BE-34FF291064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33A97C-B367-4DED-92F4-75382FFDD206}" type="datetimeFigureOut">
              <a:rPr lang="cs-CZ" smtClean="0"/>
              <a:t>16.3.2014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C7EE6-C4DE-40A6-99BE-34FF291064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33A97C-B367-4DED-92F4-75382FFDD206}" type="datetimeFigureOut">
              <a:rPr lang="cs-CZ" smtClean="0"/>
              <a:t>16.3.2014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C7EE6-C4DE-40A6-99BE-34FF291064B7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933A97C-B367-4DED-92F4-75382FFDD206}" type="datetimeFigureOut">
              <a:rPr lang="cs-CZ" smtClean="0"/>
              <a:t>16.3.2014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00C7EE6-C4DE-40A6-99BE-34FF291064B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Cvičení 5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3. části Sem.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Projít výsledky SLBD – bytový fond obcí </a:t>
            </a:r>
          </a:p>
          <a:p>
            <a:r>
              <a:rPr lang="cs-CZ" dirty="0" smtClean="0"/>
              <a:t>Zaměřit se především na: </a:t>
            </a:r>
          </a:p>
          <a:p>
            <a:pPr lvl="1"/>
            <a:r>
              <a:rPr lang="cs-CZ" dirty="0" smtClean="0"/>
              <a:t>Stáří</a:t>
            </a:r>
          </a:p>
          <a:p>
            <a:pPr lvl="1"/>
            <a:r>
              <a:rPr lang="cs-CZ" dirty="0" smtClean="0"/>
              <a:t>Velikost</a:t>
            </a:r>
          </a:p>
          <a:p>
            <a:pPr lvl="1"/>
            <a:r>
              <a:rPr lang="cs-CZ" dirty="0" smtClean="0"/>
              <a:t>Kvalitu</a:t>
            </a:r>
          </a:p>
          <a:p>
            <a:pPr lvl="1"/>
            <a:r>
              <a:rPr lang="cs-CZ" dirty="0" smtClean="0"/>
              <a:t>Vybavenost – podle čeho se zjišťuje?  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825" y="548680"/>
            <a:ext cx="9020175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http://www.</a:t>
            </a:r>
            <a:r>
              <a:rPr lang="cs-CZ" dirty="0" err="1" smtClean="0"/>
              <a:t>czso.cz</a:t>
            </a:r>
            <a:r>
              <a:rPr lang="cs-CZ" dirty="0" smtClean="0"/>
              <a:t>/</a:t>
            </a:r>
            <a:r>
              <a:rPr lang="cs-CZ" dirty="0" err="1" smtClean="0"/>
              <a:t>csu</a:t>
            </a:r>
            <a:r>
              <a:rPr lang="cs-CZ" dirty="0" smtClean="0"/>
              <a:t>/2013edicniplan.nsf/p/12000-13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620688"/>
            <a:ext cx="4464496" cy="2951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703</TotalTime>
  <Words>34</Words>
  <Application>Microsoft Office PowerPoint</Application>
  <PresentationFormat>Předvádění na obrazovce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Aspekt</vt:lpstr>
      <vt:lpstr>Cvičení 5</vt:lpstr>
      <vt:lpstr>Zadání 3. části Sem. Práce</vt:lpstr>
      <vt:lpstr>Snímek 3</vt:lpstr>
      <vt:lpstr>Snímek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 5</dc:title>
  <dc:creator>admin</dc:creator>
  <cp:lastModifiedBy>admin</cp:lastModifiedBy>
  <cp:revision>1</cp:revision>
  <dcterms:created xsi:type="dcterms:W3CDTF">2014-03-16T08:48:15Z</dcterms:created>
  <dcterms:modified xsi:type="dcterms:W3CDTF">2014-03-16T20:31:49Z</dcterms:modified>
</cp:coreProperties>
</file>