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B6C3C-8863-4AD6-AA02-36BB2E614086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18DB8-43F1-4DA8-9F23-EDC47CB1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B6C3C-8863-4AD6-AA02-36BB2E614086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18DB8-43F1-4DA8-9F23-EDC47CB1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B6C3C-8863-4AD6-AA02-36BB2E614086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18DB8-43F1-4DA8-9F23-EDC47CB1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B6C3C-8863-4AD6-AA02-36BB2E614086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18DB8-43F1-4DA8-9F23-EDC47CB1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B6C3C-8863-4AD6-AA02-36BB2E614086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18DB8-43F1-4DA8-9F23-EDC47CB1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B6C3C-8863-4AD6-AA02-36BB2E614086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18DB8-43F1-4DA8-9F23-EDC47CB1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B6C3C-8863-4AD6-AA02-36BB2E614086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18DB8-43F1-4DA8-9F23-EDC47CB1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B6C3C-8863-4AD6-AA02-36BB2E614086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18DB8-43F1-4DA8-9F23-EDC47CB1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B6C3C-8863-4AD6-AA02-36BB2E614086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18DB8-43F1-4DA8-9F23-EDC47CB1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B6C3C-8863-4AD6-AA02-36BB2E614086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18DB8-43F1-4DA8-9F23-EDC47CB1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B6C3C-8863-4AD6-AA02-36BB2E614086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18DB8-43F1-4DA8-9F23-EDC47CB16A7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7DB6C3C-8863-4AD6-AA02-36BB2E614086}" type="datetimeFigureOut">
              <a:rPr lang="cs-CZ" smtClean="0"/>
              <a:pPr/>
              <a:t>15.4.2014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5918DB8-43F1-4DA8-9F23-EDC47CB16A7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lucc.ic.cz/lucc_data/zuj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ur.cz/ilas/ORP_PoctyZaznamuPortal.asp?KODORP=16095" TargetMode="External"/><Relationship Id="rId2" Type="http://schemas.openxmlformats.org/officeDocument/2006/relationships/hyperlink" Target="http://www.uur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ri.name/" TargetMode="External"/><Relationship Id="rId5" Type="http://schemas.openxmlformats.org/officeDocument/2006/relationships/hyperlink" Target="http://dataplan.info/" TargetMode="External"/><Relationship Id="rId4" Type="http://schemas.openxmlformats.org/officeDocument/2006/relationships/hyperlink" Target="http://www.risy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Cvičení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území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MOS </a:t>
            </a:r>
          </a:p>
          <a:p>
            <a:r>
              <a:rPr lang="cs-CZ" dirty="0" smtClean="0"/>
              <a:t>Databáze dlouhodobých změn území </a:t>
            </a:r>
            <a:r>
              <a:rPr lang="cs-CZ" u="sng" dirty="0" smtClean="0">
                <a:hlinkClick r:id="rId2"/>
              </a:rPr>
              <a:t>http://lucc.ic.cz/lucc_data/zuj/</a:t>
            </a:r>
            <a:endParaRPr lang="cs-CZ" dirty="0" smtClean="0"/>
          </a:p>
          <a:p>
            <a:r>
              <a:rPr lang="cs-CZ" dirty="0" err="1" smtClean="0"/>
              <a:t>Geoportál</a:t>
            </a:r>
            <a:r>
              <a:rPr lang="cs-CZ" dirty="0" smtClean="0"/>
              <a:t> </a:t>
            </a:r>
          </a:p>
          <a:p>
            <a:r>
              <a:rPr lang="cs-CZ" dirty="0" smtClean="0"/>
              <a:t>Evropské indikátory 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Územně plánovací dokumentace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Obec i větší územní </a:t>
            </a:r>
            <a:r>
              <a:rPr lang="cs-CZ" dirty="0" smtClean="0"/>
              <a:t>celek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Pořízení, platnost, časový horizont </a:t>
            </a:r>
          </a:p>
          <a:p>
            <a:r>
              <a:rPr lang="cs-CZ" dirty="0" smtClean="0"/>
              <a:t>Populační prognóza </a:t>
            </a:r>
          </a:p>
          <a:p>
            <a:r>
              <a:rPr lang="cs-CZ" dirty="0" smtClean="0"/>
              <a:t>Rozvojové priority 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zdroje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1487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Ústav územního rozvoje </a:t>
            </a:r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uur.cz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smtClean="0"/>
              <a:t>, </a:t>
            </a:r>
            <a:r>
              <a:rPr lang="cs-CZ" u="sng" dirty="0" smtClean="0">
                <a:hlinkClick r:id="rId3"/>
              </a:rPr>
              <a:t>http://</a:t>
            </a:r>
            <a:r>
              <a:rPr lang="cs-CZ" u="sng" dirty="0" smtClean="0">
                <a:hlinkClick r:id="rId3"/>
              </a:rPr>
              <a:t>www.</a:t>
            </a:r>
            <a:r>
              <a:rPr lang="cs-CZ" u="sng" dirty="0" err="1" smtClean="0">
                <a:hlinkClick r:id="rId3"/>
              </a:rPr>
              <a:t>uur.cz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ilas</a:t>
            </a:r>
            <a:r>
              <a:rPr lang="cs-CZ" u="sng" dirty="0" smtClean="0">
                <a:hlinkClick r:id="rId3"/>
              </a:rPr>
              <a:t>/ORP_</a:t>
            </a:r>
            <a:r>
              <a:rPr lang="cs-CZ" u="sng" dirty="0" err="1" smtClean="0">
                <a:hlinkClick r:id="rId3"/>
              </a:rPr>
              <a:t>PoctyZaznamuPortal.asp</a:t>
            </a:r>
            <a:r>
              <a:rPr lang="cs-CZ" u="sng" dirty="0" smtClean="0">
                <a:hlinkClick r:id="rId3"/>
              </a:rPr>
              <a:t>?KODORP=16095</a:t>
            </a:r>
            <a:endParaRPr lang="cs-CZ" u="sng" dirty="0" smtClean="0"/>
          </a:p>
          <a:p>
            <a:r>
              <a:rPr lang="cs-CZ" dirty="0" smtClean="0"/>
              <a:t>Územní plány </a:t>
            </a:r>
          </a:p>
          <a:p>
            <a:r>
              <a:rPr lang="cs-CZ" dirty="0" smtClean="0"/>
              <a:t>Územní analytické podklady </a:t>
            </a:r>
          </a:p>
          <a:p>
            <a:r>
              <a:rPr lang="cs-CZ" dirty="0" smtClean="0"/>
              <a:t>Regionální informační servis </a:t>
            </a:r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risy.cz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r>
              <a:rPr lang="cs-CZ" dirty="0" err="1" smtClean="0"/>
              <a:t>Dataplán</a:t>
            </a:r>
            <a:r>
              <a:rPr lang="cs-CZ" dirty="0" smtClean="0"/>
              <a:t> </a:t>
            </a:r>
            <a:r>
              <a:rPr lang="cs-CZ" dirty="0" smtClean="0">
                <a:hlinkClick r:id="rId5"/>
              </a:rPr>
              <a:t>http://dataplan.info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  <a:p>
            <a:r>
              <a:rPr lang="cs-CZ" dirty="0" smtClean="0"/>
              <a:t>Institut regionálních informací </a:t>
            </a:r>
            <a:r>
              <a:rPr lang="cs-CZ" u="sng" dirty="0" smtClean="0">
                <a:hlinkClick r:id="rId6"/>
              </a:rPr>
              <a:t>http://www.</a:t>
            </a:r>
            <a:r>
              <a:rPr lang="cs-CZ" u="sng" dirty="0" err="1" smtClean="0">
                <a:hlinkClick r:id="rId6"/>
              </a:rPr>
              <a:t>iri.name</a:t>
            </a:r>
            <a:r>
              <a:rPr lang="cs-CZ" u="sng" dirty="0" smtClean="0">
                <a:hlinkClick r:id="rId6"/>
              </a:rPr>
              <a:t>/</a:t>
            </a:r>
            <a:endParaRPr lang="cs-CZ" u="sng" dirty="0" smtClean="0"/>
          </a:p>
          <a:p>
            <a:r>
              <a:rPr lang="cs-CZ" u="sng" dirty="0" smtClean="0"/>
              <a:t>Strategický plán rozvoje (města, kraje …) 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6577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92696"/>
            <a:ext cx="3744416" cy="559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 ORP Moravské Budějovice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Jakou dějinnou etapu považujete za nejvýznamnější pro vývoj vašeho města? </a:t>
            </a:r>
          </a:p>
          <a:p>
            <a:r>
              <a:rPr lang="cs-CZ" dirty="0" smtClean="0"/>
              <a:t>Historie Moravských Budějovic (důvody, tak velkých dopadů finanční krize) </a:t>
            </a:r>
          </a:p>
          <a:p>
            <a:r>
              <a:rPr lang="cs-CZ" dirty="0" smtClean="0"/>
              <a:t>Výzva pro území v podobě stavby v prostoru JE Dukovany? (pro Moravské Budějovice) </a:t>
            </a:r>
          </a:p>
          <a:p>
            <a:r>
              <a:rPr lang="cs-CZ" dirty="0" smtClean="0"/>
              <a:t>Kudy vedla </a:t>
            </a:r>
            <a:r>
              <a:rPr lang="cs-CZ" dirty="0" err="1" smtClean="0"/>
              <a:t>Haberská</a:t>
            </a:r>
            <a:r>
              <a:rPr lang="cs-CZ" dirty="0" smtClean="0"/>
              <a:t> ??? Stezka 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 ORP Břeclav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Citace přímo v textu</a:t>
            </a:r>
          </a:p>
          <a:p>
            <a:r>
              <a:rPr lang="cs-CZ" dirty="0" smtClean="0"/>
              <a:t>Slovenské obyvatelstvo v Břeclavi v 6. století, dalo Břeclavi místo </a:t>
            </a:r>
          </a:p>
          <a:p>
            <a:r>
              <a:rPr lang="cs-CZ" dirty="0" smtClean="0"/>
              <a:t>Vpády Turků začínají v Břeclavi v 17. století ???</a:t>
            </a:r>
          </a:p>
          <a:p>
            <a:r>
              <a:rPr lang="cs-CZ" dirty="0" smtClean="0"/>
              <a:t>Rozhodující vliv stavby železnice Praha – Vídeň </a:t>
            </a:r>
          </a:p>
          <a:p>
            <a:r>
              <a:rPr lang="cs-CZ" dirty="0" smtClean="0"/>
              <a:t>Důvody absence Valtic a Hlohovce na II. Vojenském mapování   </a:t>
            </a:r>
          </a:p>
          <a:p>
            <a:r>
              <a:rPr lang="cs-CZ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613" y="1804988"/>
            <a:ext cx="62007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 ORP Mnichovo hradiště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Počet obcí v minulostí daleko větší </a:t>
            </a:r>
          </a:p>
          <a:p>
            <a:r>
              <a:rPr lang="cs-CZ" dirty="0" smtClean="0"/>
              <a:t>Narovnání toku Jizery </a:t>
            </a:r>
          </a:p>
          <a:p>
            <a:r>
              <a:rPr lang="cs-CZ" dirty="0" smtClean="0"/>
              <a:t>Viditelné odlesnění krajiny – „drancování“ </a:t>
            </a:r>
          </a:p>
          <a:p>
            <a:r>
              <a:rPr lang="cs-CZ" dirty="0" smtClean="0"/>
              <a:t>Zánik vodních ploch od II. Vojenského mapování </a:t>
            </a:r>
          </a:p>
          <a:p>
            <a:r>
              <a:rPr lang="cs-CZ" dirty="0" smtClean="0"/>
              <a:t>Provázaní s </a:t>
            </a:r>
            <a:r>
              <a:rPr lang="cs-CZ" dirty="0" err="1" smtClean="0"/>
              <a:t>Quittovou</a:t>
            </a:r>
            <a:r>
              <a:rPr lang="cs-CZ" dirty="0" smtClean="0"/>
              <a:t> klimatickou klasifikací - množství polí </a:t>
            </a:r>
          </a:p>
          <a:p>
            <a:r>
              <a:rPr lang="cs-CZ" dirty="0" smtClean="0"/>
              <a:t> začátek věty číslovkou : „19. století bylo …. „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 ORP Přerov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Navýšení počtu komunikací </a:t>
            </a:r>
          </a:p>
          <a:p>
            <a:r>
              <a:rPr lang="cs-CZ" dirty="0" smtClean="0"/>
              <a:t>Geneze rybníků na Přerovsku, nejedná se např. o písníky? </a:t>
            </a:r>
          </a:p>
          <a:p>
            <a:r>
              <a:rPr lang="cs-CZ" dirty="0" smtClean="0"/>
              <a:t>Historie – Přerov Předmostí, masakr na Švédských šancích 2WW</a:t>
            </a:r>
            <a:endParaRPr lang="cs-CZ" dirty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4664"/>
            <a:ext cx="60864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 ORP Beroun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Kupecká stezka Praha – Bavory </a:t>
            </a:r>
          </a:p>
          <a:p>
            <a:r>
              <a:rPr lang="cs-CZ" dirty="0" smtClean="0"/>
              <a:t>1. město regionu – Zdice, poté dominance spíše Hořovic 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území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Kategorie </a:t>
            </a:r>
            <a:r>
              <a:rPr lang="cs-CZ" dirty="0" smtClean="0"/>
              <a:t>ploch </a:t>
            </a:r>
          </a:p>
          <a:p>
            <a:pPr lvl="1"/>
            <a:r>
              <a:rPr lang="cs-CZ" dirty="0" smtClean="0"/>
              <a:t>Zpracujte za jednotlivé obce SO ORP </a:t>
            </a:r>
            <a:endParaRPr lang="cs-CZ" dirty="0" smtClean="0"/>
          </a:p>
          <a:p>
            <a:r>
              <a:rPr lang="cs-CZ" dirty="0" smtClean="0"/>
              <a:t>Dlouhodobý </a:t>
            </a:r>
            <a:r>
              <a:rPr lang="cs-CZ" dirty="0" smtClean="0"/>
              <a:t>vývoj</a:t>
            </a:r>
          </a:p>
          <a:p>
            <a:pPr lvl="1"/>
            <a:r>
              <a:rPr lang="cs-CZ" dirty="0" smtClean="0"/>
              <a:t>Zpracujte za okres, pro dokreslení situace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Základní kategorie ploch </a:t>
            </a:r>
          </a:p>
          <a:p>
            <a:pPr lvl="1"/>
            <a:r>
              <a:rPr lang="cs-CZ" dirty="0" smtClean="0"/>
              <a:t>ZPF </a:t>
            </a:r>
          </a:p>
          <a:p>
            <a:pPr lvl="1"/>
            <a:r>
              <a:rPr lang="cs-CZ" dirty="0" smtClean="0"/>
              <a:t>Lesy </a:t>
            </a:r>
          </a:p>
          <a:p>
            <a:pPr lvl="1"/>
            <a:r>
              <a:rPr lang="cs-CZ" dirty="0" smtClean="0"/>
              <a:t>Jiné plochy 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1300</TotalTime>
  <Words>293</Words>
  <Application>Microsoft Office PowerPoint</Application>
  <PresentationFormat>Předvádění na obrazovce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Aspekt</vt:lpstr>
      <vt:lpstr>Cvičení </vt:lpstr>
      <vt:lpstr>Snímek 2</vt:lpstr>
      <vt:lpstr>SO ORP Moravské Budějovice</vt:lpstr>
      <vt:lpstr>SO ORP Břeclav</vt:lpstr>
      <vt:lpstr>Snímek 5</vt:lpstr>
      <vt:lpstr>SO ORP Mnichovo hradiště </vt:lpstr>
      <vt:lpstr>SO ORP Přerov</vt:lpstr>
      <vt:lpstr>SO ORP Beroun </vt:lpstr>
      <vt:lpstr>Využití území </vt:lpstr>
      <vt:lpstr>Využití území </vt:lpstr>
      <vt:lpstr>Územně plánovací dokumentace </vt:lpstr>
      <vt:lpstr>Další zdroje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Cvičení </dc:title>
  <dc:creator>admin</dc:creator>
  <cp:lastModifiedBy>admin</cp:lastModifiedBy>
  <cp:revision>2</cp:revision>
  <dcterms:created xsi:type="dcterms:W3CDTF">2014-04-13T08:56:19Z</dcterms:created>
  <dcterms:modified xsi:type="dcterms:W3CDTF">2014-04-15T13:34:40Z</dcterms:modified>
</cp:coreProperties>
</file>