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4357F42-9709-4E64-9CD9-0A5742B00E45}" type="datetimeFigureOut">
              <a:rPr lang="cs-CZ" smtClean="0"/>
              <a:pPr/>
              <a:t>7.4.2014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B2F627-5BF2-408E-B356-BE64F69EF3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828800"/>
          </a:xfrm>
        </p:spPr>
        <p:txBody>
          <a:bodyPr/>
          <a:lstStyle/>
          <a:p>
            <a:r>
              <a:rPr lang="cs-CZ" dirty="0" smtClean="0"/>
              <a:t>Obyvatelstvo a osídlení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Dvořák </a:t>
            </a:r>
          </a:p>
          <a:p>
            <a:pPr lvl="1"/>
            <a:r>
              <a:rPr lang="cs-CZ" dirty="0" err="1" smtClean="0"/>
              <a:t>push</a:t>
            </a:r>
            <a:r>
              <a:rPr lang="cs-CZ" dirty="0" smtClean="0"/>
              <a:t> a </a:t>
            </a:r>
            <a:r>
              <a:rPr lang="cs-CZ" dirty="0" err="1" smtClean="0"/>
              <a:t>pull</a:t>
            </a:r>
            <a:r>
              <a:rPr lang="cs-CZ" dirty="0" smtClean="0"/>
              <a:t> faktory </a:t>
            </a:r>
            <a:r>
              <a:rPr lang="cs-CZ" dirty="0" err="1" smtClean="0"/>
              <a:t>suburbanizace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Za jakých podmínek se lidé začnou stěhovat zpět do města </a:t>
            </a:r>
          </a:p>
          <a:p>
            <a:r>
              <a:rPr lang="cs-CZ" dirty="0" smtClean="0"/>
              <a:t>Krejčí</a:t>
            </a:r>
          </a:p>
          <a:p>
            <a:pPr lvl="1"/>
            <a:r>
              <a:rPr lang="cs-CZ" dirty="0" err="1" smtClean="0"/>
              <a:t>Suburbanizace</a:t>
            </a:r>
            <a:r>
              <a:rPr lang="cs-CZ" dirty="0" smtClean="0"/>
              <a:t> bude mít menší efekt v oblastech, které byly poničeny těžbou </a:t>
            </a:r>
          </a:p>
          <a:p>
            <a:pPr lvl="1"/>
            <a:r>
              <a:rPr lang="cs-CZ" dirty="0" smtClean="0"/>
              <a:t>Přerušení vztahu mezi přírodou a vesnicí </a:t>
            </a:r>
          </a:p>
          <a:p>
            <a:pPr lvl="1"/>
            <a:r>
              <a:rPr lang="cs-CZ" dirty="0" smtClean="0"/>
              <a:t>Dalekosáhlejší mechanismy regulace by neměly být použity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8104" y="5473784"/>
            <a:ext cx="2819792" cy="1051560"/>
          </a:xfrm>
        </p:spPr>
        <p:txBody>
          <a:bodyPr/>
          <a:lstStyle/>
          <a:p>
            <a:r>
              <a:rPr lang="cs-CZ" dirty="0" smtClean="0"/>
              <a:t>4. 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Nepřesnost map z vojenského mapování</a:t>
            </a:r>
          </a:p>
          <a:p>
            <a:r>
              <a:rPr lang="cs-CZ" dirty="0" smtClean="0"/>
              <a:t>Kartografické podrobnosti </a:t>
            </a:r>
          </a:p>
          <a:p>
            <a:r>
              <a:rPr lang="cs-CZ" dirty="0" smtClean="0"/>
              <a:t>Komentář změn  </a:t>
            </a:r>
          </a:p>
          <a:p>
            <a:r>
              <a:rPr lang="cs-CZ" dirty="0" smtClean="0"/>
              <a:t>Změna využívání půdy (kolektivizace zemědělství, průmyslové komplexy) </a:t>
            </a:r>
          </a:p>
          <a:p>
            <a:r>
              <a:rPr lang="cs-CZ" dirty="0" smtClean="0"/>
              <a:t>Změna regionálního centra (Zlín x </a:t>
            </a:r>
            <a:r>
              <a:rPr lang="cs-CZ" dirty="0" err="1" smtClean="0"/>
              <a:t>Fryšták</a:t>
            </a:r>
            <a:r>
              <a:rPr lang="cs-CZ" dirty="0" smtClean="0"/>
              <a:t>), jaké by bylo centrum SO ORP, kdyby ve Zlíně nepůsobil T. Baťa? </a:t>
            </a:r>
          </a:p>
          <a:p>
            <a:r>
              <a:rPr lang="cs-CZ" dirty="0" smtClean="0"/>
              <a:t>Rozvoj dopravních cest, os (železnice, dálnice) </a:t>
            </a:r>
          </a:p>
          <a:p>
            <a:r>
              <a:rPr lang="cs-CZ" dirty="0" smtClean="0"/>
              <a:t>Přechod z </a:t>
            </a:r>
            <a:r>
              <a:rPr lang="cs-CZ" dirty="0" err="1" smtClean="0"/>
              <a:t>poněmečených</a:t>
            </a:r>
            <a:r>
              <a:rPr lang="cs-CZ" dirty="0" smtClean="0"/>
              <a:t> názvů obcí na české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11960" y="2492896"/>
            <a:ext cx="46482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656"/>
            <a:ext cx="61150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 ORP Holešov</a:t>
            </a:r>
          </a:p>
          <a:p>
            <a:pPr lvl="1"/>
            <a:r>
              <a:rPr lang="cs-CZ" dirty="0" smtClean="0"/>
              <a:t> Stálost lesů X SO ORP Blansko </a:t>
            </a:r>
          </a:p>
          <a:p>
            <a:pPr lvl="1"/>
            <a:r>
              <a:rPr lang="cs-CZ" dirty="0" smtClean="0"/>
              <a:t>Formování SO ORP na základě Jantarové Stezky </a:t>
            </a:r>
          </a:p>
          <a:p>
            <a:pPr lvl="1"/>
            <a:r>
              <a:rPr lang="cs-CZ" dirty="0" smtClean="0"/>
              <a:t>Významná židovská obec </a:t>
            </a:r>
          </a:p>
          <a:p>
            <a:r>
              <a:rPr lang="cs-CZ" dirty="0" smtClean="0"/>
              <a:t>SO ORP Blansko </a:t>
            </a:r>
          </a:p>
          <a:p>
            <a:pPr lvl="1"/>
            <a:r>
              <a:rPr lang="cs-CZ" dirty="0" smtClean="0"/>
              <a:t>Při kolonizaci vazby na olomoucké biskupství </a:t>
            </a:r>
          </a:p>
          <a:p>
            <a:pPr lvl="1"/>
            <a:r>
              <a:rPr lang="cs-CZ" dirty="0" smtClean="0"/>
              <a:t>Hutnická tradice Adamova již ze středověku </a:t>
            </a:r>
          </a:p>
          <a:p>
            <a:pPr lvl="1"/>
            <a:r>
              <a:rPr lang="cs-CZ" dirty="0" smtClean="0"/>
              <a:t>Zaměřit se (možná kontrastně) na mapování změn v prostoru mezi Adamovem a Blanskem ?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 ORP </a:t>
            </a:r>
            <a:r>
              <a:rPr lang="cs-CZ" dirty="0" err="1" smtClean="0"/>
              <a:t>Kuřim</a:t>
            </a:r>
            <a:r>
              <a:rPr lang="cs-CZ" dirty="0" smtClean="0"/>
              <a:t> </a:t>
            </a:r>
          </a:p>
          <a:p>
            <a:r>
              <a:rPr lang="cs-CZ" dirty="0" smtClean="0"/>
              <a:t>Metoda výběru zkoumání fotodokumentace několika vybraných obcí (</a:t>
            </a:r>
            <a:r>
              <a:rPr lang="cs-CZ" dirty="0" err="1" smtClean="0"/>
              <a:t>Kuřim</a:t>
            </a:r>
            <a:r>
              <a:rPr lang="cs-CZ" dirty="0" smtClean="0"/>
              <a:t>, </a:t>
            </a:r>
            <a:r>
              <a:rPr lang="cs-CZ" dirty="0" err="1" smtClean="0"/>
              <a:t>Veverská</a:t>
            </a:r>
            <a:r>
              <a:rPr lang="cs-CZ" dirty="0" smtClean="0"/>
              <a:t> Bítýška, Česká) </a:t>
            </a:r>
          </a:p>
          <a:p>
            <a:r>
              <a:rPr lang="cs-CZ" dirty="0" smtClean="0"/>
              <a:t>Vliv existence železniční trati z </a:t>
            </a:r>
            <a:r>
              <a:rPr lang="cs-CZ" dirty="0" err="1" smtClean="0"/>
              <a:t>Kuřim</a:t>
            </a:r>
            <a:r>
              <a:rPr lang="cs-CZ" dirty="0" smtClean="0"/>
              <a:t> na </a:t>
            </a:r>
            <a:r>
              <a:rPr lang="cs-CZ" dirty="0" err="1" smtClean="0"/>
              <a:t>Veverskou</a:t>
            </a:r>
            <a:r>
              <a:rPr lang="cs-CZ" dirty="0" smtClean="0"/>
              <a:t> Bítýšku na výstavbu </a:t>
            </a:r>
          </a:p>
          <a:p>
            <a:r>
              <a:rPr lang="cs-CZ" dirty="0" smtClean="0"/>
              <a:t>Změna charakteru </a:t>
            </a:r>
            <a:r>
              <a:rPr lang="cs-CZ" dirty="0" err="1" smtClean="0"/>
              <a:t>Kuřim</a:t>
            </a:r>
            <a:r>
              <a:rPr lang="cs-CZ" dirty="0" smtClean="0"/>
              <a:t> po bombardování ? </a:t>
            </a:r>
          </a:p>
          <a:p>
            <a:r>
              <a:rPr lang="cs-CZ" dirty="0" smtClean="0"/>
              <a:t>Ve středověku byla významnější V. Bítýška než </a:t>
            </a:r>
            <a:r>
              <a:rPr lang="cs-CZ" dirty="0" err="1" smtClean="0"/>
              <a:t>Kuřim</a:t>
            </a:r>
            <a:r>
              <a:rPr lang="cs-CZ" dirty="0" smtClean="0"/>
              <a:t>?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Jak jste doposud znali historii vašeho SO ORP, obohatili Vás tyto poznatky 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Citace, alespoň seznam zdrojů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5. a 6. části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Kategorie ploch </a:t>
            </a:r>
          </a:p>
          <a:p>
            <a:r>
              <a:rPr lang="cs-CZ" dirty="0" smtClean="0"/>
              <a:t>Dlouhodobý vývoj </a:t>
            </a:r>
            <a:r>
              <a:rPr lang="cs-CZ" dirty="0" smtClean="0"/>
              <a:t>využití ploch</a:t>
            </a:r>
            <a:endParaRPr lang="cs-CZ" dirty="0" smtClean="0"/>
          </a:p>
          <a:p>
            <a:r>
              <a:rPr lang="cs-CZ" dirty="0" smtClean="0"/>
              <a:t>Územně plánovací dokumenty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Podívat se po zdrojích z kterých budete čerpat </a:t>
            </a:r>
            <a:endParaRPr lang="cs-CZ" dirty="0" smtClean="0"/>
          </a:p>
          <a:p>
            <a:r>
              <a:rPr lang="cs-CZ" dirty="0" smtClean="0"/>
              <a:t>Ve formě odkazů např. ve Wordu odevzdat do 14.4.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Postoj k soutěži Vesnice roku </a:t>
            </a:r>
          </a:p>
          <a:p>
            <a:r>
              <a:rPr lang="cs-CZ" dirty="0" smtClean="0"/>
              <a:t>Trend přibližování zemědělských, periferních obcí k městskému módu, mizející venkovský ráz </a:t>
            </a:r>
          </a:p>
          <a:p>
            <a:r>
              <a:rPr lang="cs-CZ" dirty="0" smtClean="0"/>
              <a:t>Cílem soutěže aktivní zapojení do rozvoje domova </a:t>
            </a:r>
          </a:p>
          <a:p>
            <a:r>
              <a:rPr lang="cs-CZ" dirty="0" smtClean="0"/>
              <a:t>Má smysl stavět průmyslové zóny, když to zabírá ornou půdu a narušuje vesnický charakter místa (Komořany, Sebranice)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Brodský </a:t>
            </a:r>
          </a:p>
          <a:p>
            <a:pPr lvl="1"/>
            <a:r>
              <a:rPr lang="cs-CZ" dirty="0" err="1" smtClean="0"/>
              <a:t>Suburbanizace</a:t>
            </a:r>
            <a:r>
              <a:rPr lang="cs-CZ" dirty="0" smtClean="0"/>
              <a:t> – negeneruje právě ona přetížení dopravou </a:t>
            </a:r>
          </a:p>
          <a:p>
            <a:pPr lvl="1"/>
            <a:r>
              <a:rPr lang="cs-CZ" dirty="0" smtClean="0"/>
              <a:t>Konkurence osobního automobilu x podpora MHD </a:t>
            </a:r>
          </a:p>
          <a:p>
            <a:pPr lvl="1"/>
            <a:r>
              <a:rPr lang="cs-CZ" dirty="0" smtClean="0"/>
              <a:t>Domky v </a:t>
            </a:r>
            <a:r>
              <a:rPr lang="cs-CZ" dirty="0" err="1" smtClean="0"/>
              <a:t>suburbiích</a:t>
            </a:r>
            <a:r>
              <a:rPr lang="cs-CZ" dirty="0" smtClean="0"/>
              <a:t> neposkytují příliš soukromí </a:t>
            </a:r>
          </a:p>
          <a:p>
            <a:pPr lvl="1"/>
            <a:r>
              <a:rPr lang="cs-CZ" dirty="0" smtClean="0"/>
              <a:t>Pofiderní kvalita takovéto bydlení, jelikož chybí prvky občanské vybavenosti </a:t>
            </a:r>
          </a:p>
          <a:p>
            <a:r>
              <a:rPr lang="cs-CZ" dirty="0" smtClean="0"/>
              <a:t>Dokoupil </a:t>
            </a:r>
          </a:p>
          <a:p>
            <a:pPr lvl="1"/>
            <a:r>
              <a:rPr lang="cs-CZ" dirty="0" smtClean="0"/>
              <a:t>2 formy </a:t>
            </a:r>
            <a:r>
              <a:rPr lang="cs-CZ" dirty="0" err="1" smtClean="0"/>
              <a:t>suburbanizace</a:t>
            </a:r>
            <a:r>
              <a:rPr lang="cs-CZ" dirty="0" smtClean="0"/>
              <a:t> : polemika jestli prví forma je </a:t>
            </a:r>
            <a:r>
              <a:rPr lang="cs-CZ" dirty="0" err="1" smtClean="0"/>
              <a:t>suburbanizací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Suburbia</a:t>
            </a:r>
            <a:r>
              <a:rPr lang="cs-CZ" dirty="0" smtClean="0"/>
              <a:t> </a:t>
            </a:r>
            <a:r>
              <a:rPr lang="cs-CZ" dirty="0" err="1" smtClean="0"/>
              <a:t>nezapají</a:t>
            </a:r>
            <a:r>
              <a:rPr lang="cs-CZ" dirty="0" smtClean="0"/>
              <a:t> do okolního prostředí </a:t>
            </a:r>
          </a:p>
          <a:p>
            <a:pPr lvl="1"/>
            <a:r>
              <a:rPr lang="cs-CZ" dirty="0" smtClean="0"/>
              <a:t>Ztráta podstaty a důležitosti venkova, v čem tkví?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804</TotalTime>
  <Words>345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Aspekt</vt:lpstr>
      <vt:lpstr>Obyvatelstvo a osídlení </vt:lpstr>
      <vt:lpstr>4. Část </vt:lpstr>
      <vt:lpstr>Snímek 3</vt:lpstr>
      <vt:lpstr>4. Část </vt:lpstr>
      <vt:lpstr>Snímek 5</vt:lpstr>
      <vt:lpstr>Snímek 6</vt:lpstr>
      <vt:lpstr>Zadání 5. a 6. části </vt:lpstr>
      <vt:lpstr>PP 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 osídlení </dc:title>
  <dc:creator>admin</dc:creator>
  <cp:lastModifiedBy>admin</cp:lastModifiedBy>
  <cp:revision>2</cp:revision>
  <dcterms:created xsi:type="dcterms:W3CDTF">2014-04-06T17:20:23Z</dcterms:created>
  <dcterms:modified xsi:type="dcterms:W3CDTF">2014-04-07T16:12:19Z</dcterms:modified>
</cp:coreProperties>
</file>