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00AD87-78EC-4A31-9EF6-B2CC0EE24E8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8C2BF7-790A-4BFE-A804-E2873AD2877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Obyvatelstvo a osídlení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Kratěnová H.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 – max. 2 neomluvené neúčasti </a:t>
            </a:r>
          </a:p>
          <a:p>
            <a:endParaRPr lang="cs-CZ" dirty="0" smtClean="0"/>
          </a:p>
          <a:p>
            <a:r>
              <a:rPr lang="cs-CZ" dirty="0" smtClean="0"/>
              <a:t>Průběžné odevzdávání částí seminární práce</a:t>
            </a:r>
          </a:p>
          <a:p>
            <a:endParaRPr lang="cs-CZ" dirty="0" smtClean="0"/>
          </a:p>
          <a:p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na zadané tém</a:t>
            </a:r>
            <a:r>
              <a:rPr lang="cs-CZ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Zadání v </a:t>
            </a:r>
            <a:r>
              <a:rPr lang="cs-CZ" dirty="0" err="1" smtClean="0"/>
              <a:t>ISu</a:t>
            </a:r>
            <a:r>
              <a:rPr lang="cs-CZ" dirty="0" smtClean="0"/>
              <a:t> </a:t>
            </a:r>
          </a:p>
          <a:p>
            <a:r>
              <a:rPr lang="cs-CZ" dirty="0" smtClean="0"/>
              <a:t>6 částí </a:t>
            </a:r>
          </a:p>
          <a:p>
            <a:r>
              <a:rPr lang="cs-CZ" dirty="0" smtClean="0"/>
              <a:t>Vypracovat za SO ORP, když nebude uvedeno jinak</a:t>
            </a:r>
          </a:p>
          <a:p>
            <a:r>
              <a:rPr lang="cs-CZ" dirty="0" smtClean="0"/>
              <a:t>Průběžně jednotlivé části odevzdávat do 14 dnů </a:t>
            </a:r>
          </a:p>
          <a:p>
            <a:r>
              <a:rPr lang="cs-CZ" dirty="0" smtClean="0"/>
              <a:t>Závazné datum odevzdání celkové podoby seminární práce 11.5 </a:t>
            </a:r>
          </a:p>
          <a:p>
            <a:r>
              <a:rPr lang="cs-CZ" dirty="0" smtClean="0"/>
              <a:t>Pozor na splnění formálních kritérií, logická struktura, citace atd.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Administrativní uspořádání</a:t>
            </a:r>
          </a:p>
          <a:p>
            <a:r>
              <a:rPr lang="cs-CZ" dirty="0" smtClean="0"/>
              <a:t>Populační vývoj 1869 – 2011</a:t>
            </a:r>
          </a:p>
          <a:p>
            <a:r>
              <a:rPr lang="cs-CZ" dirty="0" smtClean="0"/>
              <a:t>Bytový fond </a:t>
            </a:r>
          </a:p>
          <a:p>
            <a:r>
              <a:rPr lang="cs-CZ" dirty="0" smtClean="0"/>
              <a:t>Sídelní morfologie</a:t>
            </a:r>
          </a:p>
          <a:p>
            <a:r>
              <a:rPr lang="cs-CZ" dirty="0" smtClean="0"/>
              <a:t> </a:t>
            </a:r>
            <a:r>
              <a:rPr lang="cs-CZ" dirty="0" smtClean="0"/>
              <a:t>Využití území</a:t>
            </a:r>
          </a:p>
          <a:p>
            <a:r>
              <a:rPr lang="cs-CZ" dirty="0" smtClean="0"/>
              <a:t>Územně plánovací dokumentace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Cca 1 standardizovaná stránka </a:t>
            </a:r>
          </a:p>
          <a:p>
            <a:r>
              <a:rPr lang="cs-CZ" dirty="0" smtClean="0"/>
              <a:t>Vyjádřiv vlastní názor !!! </a:t>
            </a:r>
          </a:p>
          <a:p>
            <a:r>
              <a:rPr lang="cs-CZ" dirty="0" smtClean="0"/>
              <a:t>V žádném případě se nejedná o referát – shrnutí dostupných informací </a:t>
            </a:r>
          </a:p>
          <a:p>
            <a:r>
              <a:rPr lang="cs-CZ" dirty="0" smtClean="0"/>
              <a:t>Ale o např. zamyšlení, </a:t>
            </a:r>
            <a:r>
              <a:rPr lang="cs-CZ" dirty="0" err="1" smtClean="0"/>
              <a:t>polemizaci</a:t>
            </a:r>
            <a:r>
              <a:rPr lang="cs-CZ" dirty="0" smtClean="0"/>
              <a:t> nad klíčovými, spornými body </a:t>
            </a:r>
          </a:p>
          <a:p>
            <a:r>
              <a:rPr lang="cs-CZ" dirty="0" smtClean="0"/>
              <a:t>Odevzdat nejlépe 48 hodin před cvičením </a:t>
            </a:r>
          </a:p>
          <a:p>
            <a:r>
              <a:rPr lang="cs-CZ" dirty="0" smtClean="0"/>
              <a:t>Hlavním bodem hodnocení bude aktivita v hodinách při diskuzi, schopnost vyjádřit názor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 1.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– Územní reformy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 skupiny </a:t>
            </a:r>
          </a:p>
          <a:p>
            <a:pPr lvl="1"/>
            <a:r>
              <a:rPr lang="cs-CZ" dirty="0" smtClean="0"/>
              <a:t>Adlerová – Mikula </a:t>
            </a:r>
          </a:p>
          <a:p>
            <a:pPr lvl="1"/>
            <a:r>
              <a:rPr lang="cs-CZ" dirty="0" err="1" smtClean="0"/>
              <a:t>Orlíková</a:t>
            </a:r>
            <a:r>
              <a:rPr lang="cs-CZ" dirty="0" smtClean="0"/>
              <a:t> – Zavřelová </a:t>
            </a:r>
          </a:p>
          <a:p>
            <a:endParaRPr lang="cs-CZ" dirty="0" smtClean="0"/>
          </a:p>
          <a:p>
            <a:r>
              <a:rPr lang="cs-CZ" dirty="0" smtClean="0"/>
              <a:t>Reforma 1960</a:t>
            </a:r>
          </a:p>
          <a:p>
            <a:r>
              <a:rPr lang="cs-CZ" dirty="0" smtClean="0"/>
              <a:t>Reforma 2000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Diskuze za 14 dní </a:t>
            </a:r>
          </a:p>
          <a:p>
            <a:pPr>
              <a:buNone/>
            </a:pPr>
            <a:r>
              <a:rPr lang="cs-CZ" dirty="0" smtClean="0"/>
              <a:t>  Možnost se zapojit i do diskuze ohledně druhé reformy, než kterou jste zpracovávali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177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Obyvatelstvo a osídlení II</vt:lpstr>
      <vt:lpstr>Povinnosti</vt:lpstr>
      <vt:lpstr>Seminární práce </vt:lpstr>
      <vt:lpstr>Snímek 4</vt:lpstr>
      <vt:lpstr>Position paper </vt:lpstr>
      <vt:lpstr>Téma 1. position paper – Územní reformy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 osídlení II</dc:title>
  <dc:creator>admin</dc:creator>
  <cp:lastModifiedBy>admin</cp:lastModifiedBy>
  <cp:revision>1</cp:revision>
  <dcterms:created xsi:type="dcterms:W3CDTF">2014-02-16T18:31:00Z</dcterms:created>
  <dcterms:modified xsi:type="dcterms:W3CDTF">2014-02-16T19:19:07Z</dcterms:modified>
</cp:coreProperties>
</file>