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  <a:endParaRPr lang="cs-CZ" noProof="0" smtClean="0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  <a:endParaRPr lang="cs-CZ" noProof="0" smtClean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  <a:endParaRPr lang="cs-CZ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 Black" pitchFamily="34" charset="0"/>
                <a:cs typeface="Arial" charset="0"/>
              </a:defRPr>
            </a:lvl1pPr>
          </a:lstStyle>
          <a:p>
            <a:fld id="{F3E89E64-C785-4A1F-A2C8-3A08E56A6BA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fld id="{1DB0AEC1-CA24-421C-904F-0D5834118D8A}" type="datetimeFigureOut">
              <a:rPr lang="cs-CZ" smtClean="0"/>
              <a:t>1.4.2014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Dojížďka do zaměstnání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8926" y="4286256"/>
            <a:ext cx="6019800" cy="1752600"/>
          </a:xfrm>
        </p:spPr>
        <p:txBody>
          <a:bodyPr/>
          <a:lstStyle/>
          <a:p>
            <a:pPr algn="ctr"/>
            <a:r>
              <a:rPr lang="cs-CZ" sz="3200" dirty="0" smtClean="0"/>
              <a:t>Prostorové sociálně ekonomické informace a jejich využití</a:t>
            </a:r>
          </a:p>
          <a:p>
            <a:pPr algn="ctr"/>
            <a:r>
              <a:rPr lang="cs-CZ" sz="3200" dirty="0" smtClean="0"/>
              <a:t>cv.7      1.4.2014</a:t>
            </a:r>
            <a:endParaRPr lang="cs-CZ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Dojížďka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Denní</a:t>
            </a:r>
          </a:p>
          <a:p>
            <a:r>
              <a:rPr lang="cs-CZ" sz="2800" dirty="0" smtClean="0"/>
              <a:t>Celková</a:t>
            </a:r>
          </a:p>
          <a:p>
            <a:r>
              <a:rPr lang="cs-CZ" sz="2800" dirty="0" smtClean="0"/>
              <a:t>Podle času a vzdálenosti</a:t>
            </a:r>
          </a:p>
          <a:p>
            <a:r>
              <a:rPr lang="cs-CZ" sz="2800" dirty="0" smtClean="0"/>
              <a:t>Do škol, za službami</a:t>
            </a:r>
          </a:p>
          <a:p>
            <a:r>
              <a:rPr lang="cs-CZ" sz="2800" dirty="0" err="1" smtClean="0"/>
              <a:t>Meziobecní</a:t>
            </a:r>
            <a:r>
              <a:rPr lang="cs-CZ" sz="2800" dirty="0" smtClean="0"/>
              <a:t>, okresní, </a:t>
            </a:r>
            <a:r>
              <a:rPr lang="cs-CZ" sz="2800" dirty="0" err="1" smtClean="0"/>
              <a:t>vnitroobecní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Funkční regiony, nodální regiony, lokální trhy práce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Zdroje dat o dojížďce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Přímé – šetření informací zaměřených na dojížďku (dotazník, rozhovor)</a:t>
            </a:r>
          </a:p>
          <a:p>
            <a:r>
              <a:rPr lang="cs-CZ" sz="2800" dirty="0" smtClean="0"/>
              <a:t>Nepřímé – údaje zaměstnavatelů, databáze firem, dopravců</a:t>
            </a:r>
          </a:p>
          <a:p>
            <a:endParaRPr lang="cs-CZ" sz="2800" dirty="0" smtClean="0"/>
          </a:p>
          <a:p>
            <a:r>
              <a:rPr lang="cs-CZ" sz="2800" dirty="0" smtClean="0"/>
              <a:t>Vyčerpávající</a:t>
            </a:r>
          </a:p>
          <a:p>
            <a:r>
              <a:rPr lang="cs-CZ" sz="2800" dirty="0" smtClean="0"/>
              <a:t>Výběrová (pouze vzorek obyvatelstva v dané územní jednotce)</a:t>
            </a:r>
          </a:p>
          <a:p>
            <a:r>
              <a:rPr lang="cs-CZ" sz="2800" dirty="0" smtClean="0"/>
              <a:t>VŠPS (1/4letně…0,5%)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Zdroje dat o dojížďce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1961 – poprvé ve SLDB dojížďka</a:t>
            </a:r>
          </a:p>
          <a:p>
            <a:r>
              <a:rPr lang="cs-CZ" sz="2400" dirty="0" smtClean="0"/>
              <a:t>Šetření není a nebylo vyčerpávající, ale lze srovnávat (stejná metodika a čas šetření)</a:t>
            </a:r>
          </a:p>
          <a:p>
            <a:r>
              <a:rPr lang="cs-CZ" sz="2400" dirty="0" smtClean="0"/>
              <a:t>1961 – EAO, kromě zemědělců, pouze do vybraných center (325)</a:t>
            </a:r>
          </a:p>
          <a:p>
            <a:r>
              <a:rPr lang="cs-CZ" sz="2400" dirty="0" smtClean="0"/>
              <a:t>1970 – všichni EAO, více středisek dojížďky (1975), periodicita, vzdálenost</a:t>
            </a:r>
          </a:p>
          <a:p>
            <a:r>
              <a:rPr lang="cs-CZ" sz="2400" dirty="0" smtClean="0"/>
              <a:t>1980 – úbytek ukazatelů</a:t>
            </a:r>
          </a:p>
          <a:p>
            <a:r>
              <a:rPr lang="cs-CZ" sz="2400" dirty="0" smtClean="0"/>
              <a:t>1991 – zaměstnaní/nezaměstnaní, čas, perioda, zahraničí</a:t>
            </a:r>
          </a:p>
          <a:p>
            <a:r>
              <a:rPr lang="cs-CZ" sz="2400" dirty="0" smtClean="0"/>
              <a:t>2001 – nejvíce údajů, denně, týdně, jinak, dopravní prostředek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Zdroje dat o dojížďce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2011 – obvyklý pobyt místo trvalého</a:t>
            </a:r>
          </a:p>
          <a:p>
            <a:r>
              <a:rPr lang="cs-CZ" dirty="0" smtClean="0"/>
              <a:t>Úbytek toků (30%)</a:t>
            </a:r>
          </a:p>
          <a:p>
            <a:r>
              <a:rPr lang="cs-CZ" dirty="0" smtClean="0"/>
              <a:t>Problém srovnatelnosti dat !!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0" descr="Obr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9144000" cy="64293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Dojížďkové</a:t>
            </a:r>
            <a:r>
              <a:rPr lang="cs-CZ" dirty="0" smtClean="0"/>
              <a:t> regiony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Oblast, která spadá pod vliv centra dojížďky</a:t>
            </a:r>
          </a:p>
          <a:p>
            <a:r>
              <a:rPr lang="cs-CZ" sz="2800" dirty="0" smtClean="0"/>
              <a:t>Centrum definujeme na základě počtu obsazených pracovních míst a dojížďky do centra</a:t>
            </a:r>
          </a:p>
          <a:p>
            <a:r>
              <a:rPr lang="cs-CZ" sz="2800" dirty="0" smtClean="0"/>
              <a:t>OPM = zaměstnaní bydlící + migrační saldo (za prací) (1000 a více)</a:t>
            </a:r>
          </a:p>
          <a:p>
            <a:r>
              <a:rPr lang="cs-CZ" sz="2800" dirty="0" smtClean="0"/>
              <a:t>Do centra dojíždí 500 osob a více</a:t>
            </a:r>
          </a:p>
          <a:p>
            <a:r>
              <a:rPr lang="cs-CZ" sz="2800" dirty="0" smtClean="0"/>
              <a:t>Existují alespoň 3 obce, které mají hlavní tok do tohoto centra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okres, ve kterém leží Váš SO ORP vytvořte </a:t>
            </a:r>
            <a:r>
              <a:rPr lang="cs-CZ" dirty="0" err="1" smtClean="0"/>
              <a:t>dojížďkové</a:t>
            </a:r>
            <a:r>
              <a:rPr lang="cs-CZ" dirty="0" smtClean="0"/>
              <a:t> regiony (SLDB 2001)</a:t>
            </a:r>
          </a:p>
          <a:p>
            <a:r>
              <a:rPr lang="cs-CZ" dirty="0" smtClean="0"/>
              <a:t>- údaje za obce (toky – obec – </a:t>
            </a:r>
            <a:r>
              <a:rPr lang="cs-CZ" dirty="0" err="1" smtClean="0"/>
              <a:t>obec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obsazená pracovní místa</a:t>
            </a:r>
          </a:p>
          <a:p>
            <a:r>
              <a:rPr lang="cs-CZ" dirty="0" smtClean="0"/>
              <a:t>- denní dojížďka</a:t>
            </a:r>
          </a:p>
          <a:p>
            <a:r>
              <a:rPr lang="cs-CZ" dirty="0" smtClean="0"/>
              <a:t>- výstup: mapa</a:t>
            </a:r>
          </a:p>
          <a:p>
            <a:r>
              <a:rPr lang="cs-CZ" dirty="0" smtClean="0"/>
              <a:t>- termín: začátek května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00232" y="0"/>
          <a:ext cx="4857784" cy="6874474"/>
        </p:xfrm>
        <a:graphic>
          <a:graphicData uri="http://schemas.openxmlformats.org/presentationml/2006/ole">
            <p:oleObj spid="_x0000_s2050" name="Acrobat Document" r:id="rId3" imgW="5667139" imgH="8019997" progId="AcroExch.Document.7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Funkční klasifikace obcí_cv6</Template>
  <TotalTime>96</TotalTime>
  <Words>278</Words>
  <Application>Microsoft Office PowerPoint</Application>
  <PresentationFormat>Předvádění na obrazovce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Pixel</vt:lpstr>
      <vt:lpstr>Adobe Acrobat Document</vt:lpstr>
      <vt:lpstr>Dojížďka do zaměstnání</vt:lpstr>
      <vt:lpstr>Dojížďka</vt:lpstr>
      <vt:lpstr>Zdroje dat o dojížďce</vt:lpstr>
      <vt:lpstr>Zdroje dat o dojížďce</vt:lpstr>
      <vt:lpstr>Zdroje dat o dojížďce</vt:lpstr>
      <vt:lpstr>Snímek 6</vt:lpstr>
      <vt:lpstr>Dojížďkové regiony</vt:lpstr>
      <vt:lpstr>Zadání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Dojížďka do zaměstnání</dc:title>
  <dc:creator>maca</dc:creator>
  <cp:lastModifiedBy>maca</cp:lastModifiedBy>
  <cp:revision>14</cp:revision>
  <dcterms:created xsi:type="dcterms:W3CDTF">2014-04-01T10:38:41Z</dcterms:created>
  <dcterms:modified xsi:type="dcterms:W3CDTF">2014-04-01T12:15:02Z</dcterms:modified>
</cp:coreProperties>
</file>