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6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6876-243F-4F88-A63B-612C8CB8F414}" type="datetimeFigureOut">
              <a:rPr lang="cs-CZ" smtClean="0"/>
              <a:t>26. 2. 2014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8291-CBED-4459-940A-C8ED63AA4BA4}" type="slidenum">
              <a:rPr lang="cs-CZ" smtClean="0"/>
              <a:t>‹#›</a:t>
            </a:fld>
            <a:endParaRPr lang="cs-CZ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6876-243F-4F88-A63B-612C8CB8F414}" type="datetimeFigureOut">
              <a:rPr lang="cs-CZ" smtClean="0"/>
              <a:t>26. 2. 2014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8291-CBED-4459-940A-C8ED63AA4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6876-243F-4F88-A63B-612C8CB8F414}" type="datetimeFigureOut">
              <a:rPr lang="cs-CZ" smtClean="0"/>
              <a:t>26. 2. 2014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8291-CBED-4459-940A-C8ED63AA4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6876-243F-4F88-A63B-612C8CB8F414}" type="datetimeFigureOut">
              <a:rPr lang="cs-CZ" smtClean="0"/>
              <a:t>26. 2. 2014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8291-CBED-4459-940A-C8ED63AA4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6876-243F-4F88-A63B-612C8CB8F414}" type="datetimeFigureOut">
              <a:rPr lang="cs-CZ" smtClean="0"/>
              <a:t>26. 2. 2014</a:t>
            </a:fld>
            <a:endParaRPr lang="cs-CZ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8291-CBED-4459-940A-C8ED63AA4BA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6876-243F-4F88-A63B-612C8CB8F414}" type="datetimeFigureOut">
              <a:rPr lang="cs-CZ" smtClean="0"/>
              <a:t>26. 2. 2014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8291-CBED-4459-940A-C8ED63AA4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6876-243F-4F88-A63B-612C8CB8F414}" type="datetimeFigureOut">
              <a:rPr lang="cs-CZ" smtClean="0"/>
              <a:t>26. 2. 2014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8291-CBED-4459-940A-C8ED63AA4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6876-243F-4F88-A63B-612C8CB8F414}" type="datetimeFigureOut">
              <a:rPr lang="cs-CZ" smtClean="0"/>
              <a:t>26. 2. 2014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8291-CBED-4459-940A-C8ED63AA4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6876-243F-4F88-A63B-612C8CB8F414}" type="datetimeFigureOut">
              <a:rPr lang="cs-CZ" smtClean="0"/>
              <a:t>26. 2. 2014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8291-CBED-4459-940A-C8ED63AA4BA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6876-243F-4F88-A63B-612C8CB8F414}" type="datetimeFigureOut">
              <a:rPr lang="cs-CZ" smtClean="0"/>
              <a:t>26. 2. 2014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8291-CBED-4459-940A-C8ED63AA4BA4}" type="slidenum">
              <a:rPr lang="cs-CZ" smtClean="0"/>
              <a:t>‹#›</a:t>
            </a:fld>
            <a:endParaRPr lang="cs-CZ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6876-243F-4F88-A63B-612C8CB8F414}" type="datetimeFigureOut">
              <a:rPr lang="cs-CZ" smtClean="0"/>
              <a:t>26. 2. 2014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A8291-CBED-4459-940A-C8ED63AA4BA4}" type="slidenum">
              <a:rPr lang="cs-CZ" smtClean="0"/>
              <a:t>‹#›</a:t>
            </a:fld>
            <a:endParaRPr lang="cs-CZ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B886876-243F-4F88-A63B-612C8CB8F414}" type="datetimeFigureOut">
              <a:rPr lang="cs-CZ" smtClean="0"/>
              <a:t>26. 2. 2014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28A8291-CBED-4459-940A-C8ED63AA4BA4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Reprezentace-Realita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err="1" smtClean="0"/>
              <a:t>Cloke</a:t>
            </a:r>
            <a:r>
              <a:rPr lang="cs-CZ" sz="2000" dirty="0" smtClean="0"/>
              <a:t> P. et </a:t>
            </a:r>
            <a:r>
              <a:rPr lang="cs-CZ" sz="2000" dirty="0" err="1" smtClean="0"/>
              <a:t>al,eds</a:t>
            </a:r>
            <a:r>
              <a:rPr lang="cs-CZ" sz="2000" dirty="0" smtClean="0"/>
              <a:t>.(2014): </a:t>
            </a:r>
            <a:r>
              <a:rPr lang="cs-CZ" sz="2000" dirty="0" err="1" smtClean="0"/>
              <a:t>Introducing</a:t>
            </a:r>
            <a:r>
              <a:rPr lang="cs-CZ" sz="2000" dirty="0" smtClean="0"/>
              <a:t> </a:t>
            </a:r>
            <a:r>
              <a:rPr lang="cs-CZ" sz="2000" dirty="0" err="1" smtClean="0"/>
              <a:t>Human</a:t>
            </a:r>
            <a:r>
              <a:rPr lang="cs-CZ" sz="2000" dirty="0" smtClean="0"/>
              <a:t> </a:t>
            </a:r>
            <a:r>
              <a:rPr lang="cs-CZ" sz="2000" dirty="0" err="1" smtClean="0"/>
              <a:t>Geographies</a:t>
            </a:r>
            <a:r>
              <a:rPr lang="cs-CZ" sz="2000" dirty="0" smtClean="0"/>
              <a:t>. Kap.9.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2400" dirty="0" err="1" smtClean="0"/>
              <a:t>A.Hynek</a:t>
            </a:r>
            <a:endParaRPr lang="cs-CZ" sz="2400" dirty="0" smtClean="0"/>
          </a:p>
          <a:p>
            <a:r>
              <a:rPr lang="cs-CZ" sz="2400" dirty="0" smtClean="0"/>
              <a:t>Geografický ústav </a:t>
            </a:r>
            <a:r>
              <a:rPr lang="cs-CZ" sz="2400" dirty="0" err="1" smtClean="0"/>
              <a:t>PřF</a:t>
            </a:r>
            <a:r>
              <a:rPr lang="cs-CZ" sz="2400" dirty="0" smtClean="0"/>
              <a:t> MU, Brno</a:t>
            </a:r>
          </a:p>
          <a:p>
            <a:r>
              <a:rPr lang="cs-CZ" sz="2400" dirty="0" smtClean="0"/>
              <a:t>Kurz Z0132 Urbánní a rurální studia, jaro 2014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09858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Úvod1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Geografové tráví spoustu času vytvářením reprezentací reality</a:t>
            </a:r>
          </a:p>
          <a:p>
            <a:r>
              <a:rPr lang="cs-CZ" sz="2800" dirty="0" smtClean="0"/>
              <a:t>Slova a podoby/</a:t>
            </a:r>
            <a:r>
              <a:rPr lang="cs-CZ" sz="2800" dirty="0" err="1" smtClean="0"/>
              <a:t>images</a:t>
            </a:r>
            <a:r>
              <a:rPr lang="cs-CZ" sz="2800" dirty="0" smtClean="0"/>
              <a:t>: obrázky, tabulky, grafy i mapy</a:t>
            </a:r>
          </a:p>
          <a:p>
            <a:r>
              <a:rPr lang="cs-CZ" sz="2800" dirty="0" err="1" smtClean="0"/>
              <a:t>Heidegger</a:t>
            </a:r>
            <a:r>
              <a:rPr lang="cs-CZ" sz="2800" dirty="0" smtClean="0"/>
              <a:t>: pro moderního člověka je svět obrazem</a:t>
            </a:r>
          </a:p>
          <a:p>
            <a:r>
              <a:rPr lang="cs-CZ" sz="2800" dirty="0" err="1" smtClean="0"/>
              <a:t>Images</a:t>
            </a:r>
            <a:r>
              <a:rPr lang="cs-CZ" sz="2800" dirty="0" smtClean="0"/>
              <a:t> jako transparentní modely</a:t>
            </a:r>
          </a:p>
          <a:p>
            <a:r>
              <a:rPr lang="cs-CZ" sz="2800" dirty="0" err="1" smtClean="0"/>
              <a:t>Geertz</a:t>
            </a:r>
            <a:r>
              <a:rPr lang="cs-CZ" sz="2800" dirty="0" smtClean="0"/>
              <a:t>: symbolické odporuje reálnému</a:t>
            </a:r>
          </a:p>
          <a:p>
            <a:r>
              <a:rPr lang="cs-CZ" sz="2800" dirty="0" smtClean="0"/>
              <a:t>Utváření idejí a porozumění světu – lidé vybírají a jednají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0694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Reprezentace utvářejí lidské jednání, jsou </a:t>
            </a:r>
            <a:r>
              <a:rPr lang="cs-CZ" dirty="0" err="1" smtClean="0"/>
              <a:t>performací</a:t>
            </a:r>
            <a:r>
              <a:rPr lang="cs-CZ" dirty="0" smtClean="0"/>
              <a:t>, nikoliv reflexí reality, zobrazují ji</a:t>
            </a:r>
          </a:p>
          <a:p>
            <a:r>
              <a:rPr lang="cs-CZ" dirty="0" smtClean="0"/>
              <a:t>Mentální mapy – jsou ´pravdivé´? Jak ukazují  místní ´realitu´?</a:t>
            </a:r>
          </a:p>
          <a:p>
            <a:r>
              <a:rPr lang="cs-CZ" dirty="0" smtClean="0"/>
              <a:t>Ukazují jak je odezva města utvářena sociálním statutem, rasou a strachem</a:t>
            </a:r>
          </a:p>
          <a:p>
            <a:r>
              <a:rPr lang="cs-CZ" dirty="0" smtClean="0"/>
              <a:t>Turistické obrázky a skryté ekonomické procesy, stejně tak literatura, konstrukce ´pravd´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11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Situovaní pozorovatelé: zaujaté vnímání a objektivní vylíčení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Nebereme celý svět, ale vybíráme, filtrujeme co vidíme a co s tím děláme</a:t>
            </a:r>
          </a:p>
          <a:p>
            <a:r>
              <a:rPr lang="cs-CZ" dirty="0" smtClean="0"/>
              <a:t>Biologicky – tělesné smysly včetně jejich klamání</a:t>
            </a:r>
          </a:p>
          <a:p>
            <a:r>
              <a:rPr lang="cs-CZ" dirty="0" smtClean="0"/>
              <a:t>Pozice – vnímáním prostoru, egocentricky, vlastní zkušeností, cestováním, ne </a:t>
            </a:r>
            <a:r>
              <a:rPr lang="el-GR" dirty="0" smtClean="0"/>
              <a:t>ϕ</a:t>
            </a:r>
            <a:r>
              <a:rPr lang="cs-CZ" dirty="0" smtClean="0"/>
              <a:t>+</a:t>
            </a:r>
            <a:r>
              <a:rPr lang="el-GR" dirty="0" smtClean="0"/>
              <a:t>λ</a:t>
            </a:r>
            <a:endParaRPr lang="cs-CZ" dirty="0" smtClean="0"/>
          </a:p>
          <a:p>
            <a:r>
              <a:rPr lang="cs-CZ" dirty="0" smtClean="0"/>
              <a:t>Kulturní rámce – vliv sociálních zdrojů, způsobů vidění světa, divácká pozice, </a:t>
            </a:r>
            <a:r>
              <a:rPr lang="cs-CZ" dirty="0" err="1" smtClean="0"/>
              <a:t>Haraway</a:t>
            </a:r>
            <a:r>
              <a:rPr lang="cs-CZ" dirty="0" smtClean="0"/>
              <a:t>- božský klam, mapová zobrazení, úhel pohledu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715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Making</a:t>
            </a:r>
            <a:r>
              <a:rPr lang="cs-CZ" dirty="0" smtClean="0"/>
              <a:t> </a:t>
            </a:r>
            <a:r>
              <a:rPr lang="cs-CZ" dirty="0" err="1" smtClean="0"/>
              <a:t>pictures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Pán a paní </a:t>
            </a:r>
            <a:r>
              <a:rPr lang="cs-CZ" dirty="0" err="1" smtClean="0"/>
              <a:t>Andrewsovi</a:t>
            </a:r>
            <a:r>
              <a:rPr lang="cs-CZ" dirty="0" smtClean="0"/>
              <a:t> na krajinomalbě – výklad viděného a neviditelného, ´viděné a věděné´</a:t>
            </a:r>
          </a:p>
          <a:p>
            <a:r>
              <a:rPr lang="cs-CZ" dirty="0" smtClean="0"/>
              <a:t>1893  Chicago/</a:t>
            </a:r>
            <a:r>
              <a:rPr lang="cs-CZ" dirty="0" err="1" smtClean="0"/>
              <a:t>svět.výstava</a:t>
            </a:r>
            <a:r>
              <a:rPr lang="cs-CZ" dirty="0" smtClean="0"/>
              <a:t> - forma reprezentace, pozorovatel jako znalý subjekt – spojitost s politikou: to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to </a:t>
            </a:r>
            <a:r>
              <a:rPr lang="cs-CZ" dirty="0" err="1" smtClean="0"/>
              <a:t>know</a:t>
            </a:r>
            <a:endParaRPr lang="cs-CZ" dirty="0" smtClean="0"/>
          </a:p>
          <a:p>
            <a:r>
              <a:rPr lang="cs-CZ" dirty="0" smtClean="0"/>
              <a:t>Nádherná cesta Švédskem 1906 – učení o národu nebo Seno (Londýn, 1882), 1.světová válka – realistická korespondence</a:t>
            </a:r>
          </a:p>
          <a:p>
            <a:r>
              <a:rPr lang="cs-CZ" dirty="0" err="1" smtClean="0"/>
              <a:t>Lefebvre</a:t>
            </a:r>
            <a:r>
              <a:rPr lang="cs-CZ" dirty="0" smtClean="0"/>
              <a:t>(1991): reprezentace světa/svět reprezentací – proměny – technologie motorem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29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Geografie </a:t>
            </a:r>
            <a:r>
              <a:rPr lang="cs-CZ" dirty="0" err="1" smtClean="0"/>
              <a:t>oběhu:reprezentace</a:t>
            </a:r>
            <a:r>
              <a:rPr lang="cs-CZ" dirty="0" smtClean="0"/>
              <a:t> jako pohyb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Oběh </a:t>
            </a:r>
            <a:r>
              <a:rPr lang="cs-CZ" dirty="0" err="1" smtClean="0"/>
              <a:t>images</a:t>
            </a:r>
            <a:r>
              <a:rPr lang="cs-CZ" dirty="0" smtClean="0"/>
              <a:t>/snímků v éře satelitů, globalizace., médií</a:t>
            </a:r>
          </a:p>
          <a:p>
            <a:r>
              <a:rPr lang="cs-CZ" dirty="0" smtClean="0"/>
              <a:t>Moc a kontrola, vojenský význam</a:t>
            </a:r>
          </a:p>
          <a:p>
            <a:r>
              <a:rPr lang="cs-CZ" dirty="0" smtClean="0"/>
              <a:t>Satelitní snímky pro vojenství</a:t>
            </a:r>
          </a:p>
          <a:p>
            <a:r>
              <a:rPr lang="cs-CZ" dirty="0" smtClean="0"/>
              <a:t>Turistické snímky – za jeden den více snímků Paříže než Afriky za celý rok</a:t>
            </a:r>
          </a:p>
          <a:p>
            <a:r>
              <a:rPr lang="cs-CZ" dirty="0" smtClean="0"/>
              <a:t>Co je fotogenické?</a:t>
            </a:r>
          </a:p>
          <a:p>
            <a:r>
              <a:rPr lang="cs-CZ" dirty="0" smtClean="0"/>
              <a:t>Snímky jsou selektivní, vyjadřují touhu turistů</a:t>
            </a:r>
          </a:p>
          <a:p>
            <a:r>
              <a:rPr lang="cs-CZ" dirty="0" smtClean="0"/>
              <a:t>Nereflektují realitu , ale tvarují/</a:t>
            </a:r>
            <a:r>
              <a:rPr lang="cs-CZ" dirty="0" err="1" smtClean="0"/>
              <a:t>shape</a:t>
            </a:r>
            <a:r>
              <a:rPr lang="cs-CZ" dirty="0" smtClean="0"/>
              <a:t> ji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007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Reprezentace dělají nové reality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Novela Dona </a:t>
            </a:r>
            <a:r>
              <a:rPr lang="cs-CZ" dirty="0" err="1" smtClean="0"/>
              <a:t>DeLillo</a:t>
            </a:r>
            <a:r>
              <a:rPr lang="cs-CZ" dirty="0" smtClean="0"/>
              <a:t>: Bílý šum/</a:t>
            </a:r>
            <a:r>
              <a:rPr lang="cs-CZ" dirty="0" err="1" smtClean="0"/>
              <a:t>White</a:t>
            </a:r>
            <a:r>
              <a:rPr lang="cs-CZ" dirty="0" smtClean="0"/>
              <a:t> </a:t>
            </a:r>
            <a:r>
              <a:rPr lang="cs-CZ" dirty="0" err="1" smtClean="0"/>
              <a:t>Noise</a:t>
            </a:r>
            <a:r>
              <a:rPr lang="cs-CZ" dirty="0" smtClean="0"/>
              <a:t> o nejfotografovanější stodole v Americe – snímky snímkujících</a:t>
            </a:r>
          </a:p>
          <a:p>
            <a:r>
              <a:rPr lang="cs-CZ" dirty="0" smtClean="0"/>
              <a:t>Pláž </a:t>
            </a:r>
            <a:r>
              <a:rPr lang="cs-CZ" dirty="0" err="1" smtClean="0"/>
              <a:t>Myrtos</a:t>
            </a:r>
            <a:r>
              <a:rPr lang="cs-CZ" dirty="0" smtClean="0"/>
              <a:t> na </a:t>
            </a:r>
            <a:r>
              <a:rPr lang="cs-CZ" dirty="0" err="1" smtClean="0"/>
              <a:t>Kefalonii</a:t>
            </a:r>
            <a:r>
              <a:rPr lang="cs-CZ" dirty="0" smtClean="0"/>
              <a:t>/Řecko – vlastně ani na ni nejdou</a:t>
            </a:r>
          </a:p>
          <a:p>
            <a:r>
              <a:rPr lang="cs-CZ" dirty="0" smtClean="0"/>
              <a:t>Umberto </a:t>
            </a:r>
            <a:r>
              <a:rPr lang="cs-CZ" dirty="0" err="1" smtClean="0"/>
              <a:t>Eco</a:t>
            </a:r>
            <a:r>
              <a:rPr lang="cs-CZ" dirty="0" smtClean="0"/>
              <a:t>: </a:t>
            </a:r>
            <a:r>
              <a:rPr lang="cs-CZ" dirty="0" err="1" smtClean="0"/>
              <a:t>hyperrealita</a:t>
            </a:r>
            <a:r>
              <a:rPr lang="cs-CZ" dirty="0" smtClean="0"/>
              <a:t> – kopie významnější než originál</a:t>
            </a:r>
          </a:p>
          <a:p>
            <a:r>
              <a:rPr lang="cs-CZ" dirty="0" err="1" smtClean="0"/>
              <a:t>Simulakry</a:t>
            </a:r>
            <a:r>
              <a:rPr lang="cs-CZ" dirty="0" smtClean="0"/>
              <a:t> – kopie bez originálu (Jean </a:t>
            </a:r>
            <a:r>
              <a:rPr lang="cs-CZ" dirty="0" err="1" smtClean="0"/>
              <a:t>Baudrillard</a:t>
            </a:r>
            <a:r>
              <a:rPr lang="cs-CZ" dirty="0" smtClean="0"/>
              <a:t>) – neexistující pařížské kavárny, Pán Prstenů (</a:t>
            </a:r>
            <a:r>
              <a:rPr lang="cs-CZ" dirty="0" err="1" smtClean="0"/>
              <a:t>Aotorea</a:t>
            </a:r>
            <a:r>
              <a:rPr lang="cs-CZ" dirty="0" smtClean="0"/>
              <a:t>/NZ jako </a:t>
            </a:r>
            <a:r>
              <a:rPr lang="cs-CZ" dirty="0" err="1" smtClean="0"/>
              <a:t>Moria</a:t>
            </a:r>
            <a:r>
              <a:rPr lang="cs-CZ" dirty="0" smtClean="0"/>
              <a:t>)</a:t>
            </a:r>
          </a:p>
          <a:p>
            <a:r>
              <a:rPr lang="cs-CZ" dirty="0" smtClean="0"/>
              <a:t>Film </a:t>
            </a:r>
            <a:r>
              <a:rPr lang="cs-CZ" dirty="0" err="1" smtClean="0"/>
              <a:t>Trója</a:t>
            </a:r>
            <a:r>
              <a:rPr lang="cs-CZ" dirty="0" smtClean="0"/>
              <a:t> se odehrává na Maltě</a:t>
            </a:r>
          </a:p>
          <a:p>
            <a:r>
              <a:rPr lang="cs-CZ" dirty="0" smtClean="0"/>
              <a:t>Filmová </a:t>
            </a:r>
            <a:r>
              <a:rPr lang="cs-CZ" dirty="0" err="1" smtClean="0"/>
              <a:t>Kefalonie</a:t>
            </a:r>
            <a:r>
              <a:rPr lang="cs-CZ" dirty="0" smtClean="0"/>
              <a:t> zcela jiná, i lidé než navštěvovaná turisty</a:t>
            </a:r>
          </a:p>
          <a:p>
            <a:r>
              <a:rPr lang="cs-CZ" dirty="0" smtClean="0"/>
              <a:t>Snímky, filmy plní sny, to, </a:t>
            </a:r>
            <a:r>
              <a:rPr lang="cs-CZ" dirty="0" err="1" smtClean="0"/>
              <a:t>coliodé</a:t>
            </a:r>
            <a:r>
              <a:rPr lang="cs-CZ" dirty="0" smtClean="0"/>
              <a:t> očekávají</a:t>
            </a:r>
          </a:p>
          <a:p>
            <a:r>
              <a:rPr lang="cs-CZ" dirty="0" smtClean="0"/>
              <a:t>Hladová jižní Etiopie dříve vyvážela potraviny</a:t>
            </a:r>
          </a:p>
          <a:p>
            <a:r>
              <a:rPr lang="cs-CZ" dirty="0" smtClean="0"/>
              <a:t>Selektivní portréty lidí a míst, reprezentace předmětem politiky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256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 tam venku pravda?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 smtClean="0"/>
              <a:t>Images</a:t>
            </a:r>
            <a:r>
              <a:rPr lang="cs-CZ" dirty="0" smtClean="0"/>
              <a:t> nejen odrážejí </a:t>
            </a:r>
            <a:r>
              <a:rPr lang="cs-CZ" dirty="0" err="1" smtClean="0"/>
              <a:t>realitu,ale</a:t>
            </a:r>
            <a:r>
              <a:rPr lang="cs-CZ" dirty="0" smtClean="0"/>
              <a:t> působí na jednání, zkušenosti a názory</a:t>
            </a:r>
          </a:p>
          <a:p>
            <a:r>
              <a:rPr lang="cs-CZ" dirty="0" smtClean="0"/>
              <a:t>Intuitivně myslíme, že nejdříve je realita a pak její podoby</a:t>
            </a:r>
          </a:p>
          <a:p>
            <a:r>
              <a:rPr lang="cs-CZ" dirty="0" smtClean="0"/>
              <a:t>Jenže jde o oběh, někdy podoba odpovídá podobě, externí realitu vůbec nepotřebují</a:t>
            </a:r>
          </a:p>
          <a:p>
            <a:r>
              <a:rPr lang="cs-CZ" dirty="0" smtClean="0"/>
              <a:t>Většinu času pracujeme s metaforami, podobami, modely atd.</a:t>
            </a:r>
          </a:p>
          <a:p>
            <a:r>
              <a:rPr lang="cs-CZ" dirty="0" smtClean="0"/>
              <a:t>Jak předpokládáme, že se vztahují k realitě?</a:t>
            </a:r>
          </a:p>
          <a:p>
            <a:r>
              <a:rPr lang="cs-CZ" dirty="0" smtClean="0"/>
              <a:t>Tradičně usilujeme o jejich přesnější reprezentace světa</a:t>
            </a:r>
          </a:p>
          <a:p>
            <a:r>
              <a:rPr lang="cs-CZ" dirty="0" smtClean="0"/>
              <a:t>Perfektní korespondence vede k bizarním závěrům – </a:t>
            </a:r>
            <a:r>
              <a:rPr lang="cs-CZ" dirty="0" err="1" smtClean="0"/>
              <a:t>Borgesova</a:t>
            </a:r>
            <a:r>
              <a:rPr lang="cs-CZ" dirty="0" smtClean="0"/>
              <a:t> mapa 1:1</a:t>
            </a:r>
          </a:p>
          <a:p>
            <a:r>
              <a:rPr lang="cs-CZ" dirty="0" smtClean="0"/>
              <a:t>Problém nekonečného regresu – otázka pro </a:t>
            </a:r>
            <a:r>
              <a:rPr lang="cs-CZ" smtClean="0"/>
              <a:t>Lamu: co </a:t>
            </a:r>
            <a:r>
              <a:rPr lang="cs-CZ" dirty="0" smtClean="0"/>
              <a:t>je původní?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941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šky">
  <a:themeElements>
    <a:clrScheme name="Došky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ošky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99</TotalTime>
  <Words>500</Words>
  <Application>Microsoft Office PowerPoint</Application>
  <PresentationFormat>Předvádění na obrazovce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Došky</vt:lpstr>
      <vt:lpstr>Reprezentace-Realita Cloke P. et al,eds.(2014): Introducing Human Geographies. Kap.9.</vt:lpstr>
      <vt:lpstr>Úvod1</vt:lpstr>
      <vt:lpstr>Úvod2</vt:lpstr>
      <vt:lpstr>Situovaní pozorovatelé: zaujaté vnímání a objektivní vylíčení</vt:lpstr>
      <vt:lpstr>Making pictures</vt:lpstr>
      <vt:lpstr>Geografie oběhu:reprezentace jako pohyb</vt:lpstr>
      <vt:lpstr>Reprezentace dělají nové reality</vt:lpstr>
      <vt:lpstr>Je tam venku pravda?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Reprezentace-Realita Cloke P. et al,eds.(2014): Introducing Human Geographies. Kap.9.</dc:title>
  <dc:creator>hynek Alois</dc:creator>
  <cp:lastModifiedBy>hynek Alois</cp:lastModifiedBy>
  <cp:revision>12</cp:revision>
  <dcterms:created xsi:type="dcterms:W3CDTF">2014-02-25T20:37:17Z</dcterms:created>
  <dcterms:modified xsi:type="dcterms:W3CDTF">2014-02-25T23:38:59Z</dcterms:modified>
</cp:coreProperties>
</file>