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596" y="571480"/>
            <a:ext cx="828680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/>
              <a:t>Účel posteru:</a:t>
            </a:r>
          </a:p>
          <a:p>
            <a:pPr algn="just"/>
            <a:endParaRPr lang="cs-CZ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 upoutat pozornost</a:t>
            </a:r>
          </a:p>
          <a:p>
            <a:pPr algn="just">
              <a:buFont typeface="Arial" pitchFamily="34" charset="0"/>
              <a:buChar char="•"/>
            </a:pPr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 představit svoji práci (výzkum) jednoduchou a pochopitelnou formou</a:t>
            </a:r>
          </a:p>
          <a:p>
            <a:pPr algn="just">
              <a:buFont typeface="Arial" pitchFamily="34" charset="0"/>
              <a:buChar char="•"/>
            </a:pPr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 zhodnotit výsledky svého výzkumu</a:t>
            </a:r>
          </a:p>
          <a:p>
            <a:pPr algn="just">
              <a:buFont typeface="Arial" pitchFamily="34" charset="0"/>
              <a:buChar char="•"/>
            </a:pPr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 vyvolat diskuzi mezi vystavovatelem a publikem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4315" y="285728"/>
            <a:ext cx="821537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 smtClean="0"/>
              <a:t>Obsah posteru:</a:t>
            </a:r>
          </a:p>
          <a:p>
            <a:pPr algn="just"/>
            <a:endParaRPr lang="cs-CZ" dirty="0" smtClean="0"/>
          </a:p>
          <a:p>
            <a:pPr marL="457200" indent="-457200" algn="just">
              <a:buAutoNum type="arabicPeriod"/>
            </a:pPr>
            <a:r>
              <a:rPr lang="cs-CZ" sz="2400" b="1" dirty="0" smtClean="0"/>
              <a:t>Nadpis</a:t>
            </a:r>
          </a:p>
          <a:p>
            <a:pPr marL="457200" indent="-457200" algn="just"/>
            <a:endParaRPr lang="cs-CZ" sz="14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název – výstižný, jasný, čitelný, přiměřeně dlouhý (</a:t>
            </a:r>
            <a:r>
              <a:rPr lang="cs-CZ" sz="2400" dirty="0" err="1" smtClean="0"/>
              <a:t>max</a:t>
            </a:r>
            <a:r>
              <a:rPr lang="cs-CZ" sz="2400" dirty="0" smtClean="0"/>
              <a:t> .1 – 2 řádky)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a</a:t>
            </a:r>
            <a:r>
              <a:rPr lang="cs-CZ" sz="2400" dirty="0" smtClean="0"/>
              <a:t>utor – jméno, pracoviště, kontakt</a:t>
            </a:r>
          </a:p>
          <a:p>
            <a:pPr marL="457200" indent="-457200" algn="just"/>
            <a:endParaRPr lang="cs-CZ" sz="2400" dirty="0" smtClean="0"/>
          </a:p>
          <a:p>
            <a:pPr marL="457200" indent="-457200" algn="just"/>
            <a:r>
              <a:rPr lang="cs-CZ" sz="2400" b="1" dirty="0" smtClean="0"/>
              <a:t>2.    Úvod</a:t>
            </a:r>
          </a:p>
          <a:p>
            <a:pPr marL="457200" indent="-457200" algn="just"/>
            <a:endParaRPr lang="cs-CZ" sz="14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pouze fakta týkající se bezprostředně daného problému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zahrnuje cíle a hypotézy výzkumu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Atraktivní</a:t>
            </a:r>
            <a:endParaRPr lang="cs-CZ" sz="2400" dirty="0" smtClean="0"/>
          </a:p>
          <a:p>
            <a:pPr marL="457200" indent="-457200" algn="just"/>
            <a:endParaRPr lang="cs-CZ" sz="2400" dirty="0" smtClean="0"/>
          </a:p>
          <a:p>
            <a:pPr algn="just"/>
            <a:r>
              <a:rPr lang="cs-CZ" sz="2400" b="1" dirty="0" smtClean="0"/>
              <a:t>3.    Metody</a:t>
            </a:r>
          </a:p>
          <a:p>
            <a:pPr algn="just"/>
            <a:endParaRPr lang="cs-CZ" sz="14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     stačí v bodech (stručně a jasně)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     popis metodiky zpracování, použitý software, </a:t>
            </a:r>
            <a:r>
              <a:rPr lang="cs-CZ" sz="2400" dirty="0" smtClean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0034" y="428604"/>
            <a:ext cx="821537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b="1" dirty="0" smtClean="0"/>
              <a:t>Obsah posteru:</a:t>
            </a:r>
          </a:p>
          <a:p>
            <a:pPr algn="just"/>
            <a:endParaRPr lang="cs-CZ" sz="1600" dirty="0" smtClean="0"/>
          </a:p>
          <a:p>
            <a:pPr marL="457200" indent="-457200" algn="just"/>
            <a:r>
              <a:rPr lang="cs-CZ" sz="2400" b="1" dirty="0" smtClean="0"/>
              <a:t>4.     Výsledky</a:t>
            </a:r>
          </a:p>
          <a:p>
            <a:pPr marL="457200" indent="-457200" algn="just">
              <a:buAutoNum type="arabicPeriod" startAt="5"/>
            </a:pPr>
            <a:endParaRPr lang="cs-CZ" sz="14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nejrozsáhlejší a nejdůležitější část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čeho jsme popsanou metodikou dosáhli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grafy, tabulky, mapy, fotografie</a:t>
            </a:r>
          </a:p>
          <a:p>
            <a:pPr marL="457200" indent="-457200" algn="just"/>
            <a:endParaRPr lang="cs-CZ" sz="2400" b="1" dirty="0" smtClean="0"/>
          </a:p>
          <a:p>
            <a:pPr marL="457200" indent="-457200" algn="just"/>
            <a:r>
              <a:rPr lang="cs-CZ" sz="2400" b="1" dirty="0" smtClean="0"/>
              <a:t>5.    Shrnutí (závěr, diskuze)</a:t>
            </a:r>
          </a:p>
          <a:p>
            <a:pPr marL="457200" indent="-457200" algn="just">
              <a:buAutoNum type="arabicPeriod" startAt="6"/>
            </a:pPr>
            <a:endParaRPr lang="cs-CZ" sz="14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b="1" dirty="0" smtClean="0"/>
              <a:t> </a:t>
            </a:r>
            <a:r>
              <a:rPr lang="cs-CZ" sz="2400" dirty="0" smtClean="0"/>
              <a:t>odpovědi na stanovené otázky, stěžejní závěry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souhrn užitečnosti, výjimečnosti výzkumu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diskuze a srovnání s prací jiných autorů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cs-CZ" sz="2400" dirty="0" smtClean="0"/>
          </a:p>
          <a:p>
            <a:pPr marL="457200" indent="-457200" algn="just"/>
            <a:r>
              <a:rPr lang="cs-CZ" sz="2400" b="1" dirty="0" smtClean="0"/>
              <a:t>6</a:t>
            </a:r>
            <a:r>
              <a:rPr lang="cs-CZ" sz="2400" b="1" dirty="0" smtClean="0"/>
              <a:t>.   Literatura, Poděkování (podpora projektu) atd.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282" y="366623"/>
            <a:ext cx="828680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Čitelnost textu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vždy volit dobře čitelné písmo!</a:t>
            </a:r>
            <a:endParaRPr lang="cs-CZ" sz="2400" dirty="0" smtClean="0"/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název posteru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snadno čitelný z 5 – 10 metrů</a:t>
            </a:r>
            <a:endParaRPr lang="cs-CZ" sz="2400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doporučuje se velikost fontu v bodech cca 70 – 80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písmo bez patek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vlastní poster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čitelný z 1 – 2 metrů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písmo 18 – 20 bodů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fotografie a obrázky 15x10 cm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písmo s patkami (doporučuje se)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285728"/>
            <a:ext cx="850112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Názornost a přehlednost</a:t>
            </a:r>
          </a:p>
          <a:p>
            <a:endParaRPr lang="cs-CZ" sz="1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množství textu (méně je někdy více)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heslovitý text (odrážky)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t</a:t>
            </a:r>
            <a:r>
              <a:rPr lang="cs-CZ" sz="2400" dirty="0" smtClean="0"/>
              <a:t>ext nahrazovat obrázky, grafy, schématy, mapami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pro zvýraznění textu používat </a:t>
            </a:r>
            <a:r>
              <a:rPr lang="cs-CZ" sz="2400" i="1" dirty="0" smtClean="0"/>
              <a:t>kurzívu </a:t>
            </a:r>
            <a:r>
              <a:rPr lang="cs-CZ" sz="2400" dirty="0" smtClean="0"/>
              <a:t>nebo </a:t>
            </a:r>
            <a:r>
              <a:rPr lang="cs-CZ" sz="2400" b="1" dirty="0" smtClean="0"/>
              <a:t>tučné</a:t>
            </a:r>
            <a:r>
              <a:rPr lang="cs-CZ" sz="2400" dirty="0" smtClean="0"/>
              <a:t> písmo,  pozor na změny barvy písma nebo </a:t>
            </a:r>
            <a:r>
              <a:rPr lang="cs-CZ" sz="2400" u="sng" dirty="0" smtClean="0"/>
              <a:t>podtrhávání</a:t>
            </a:r>
            <a:r>
              <a:rPr lang="cs-CZ" sz="2400" dirty="0" smtClean="0"/>
              <a:t> textu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jednotlivé části řadit do bloků v logickém sledu (shora dolů, zleva doprava)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vhodně zvolit barevný podklad posteru (pozor na barevné kombinace – např. zelená a červená)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310</Words>
  <PresentationFormat>Předvádění na obrazovce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Eva Svobodová</cp:lastModifiedBy>
  <cp:revision>11</cp:revision>
  <dcterms:created xsi:type="dcterms:W3CDTF">2014-04-02T10:00:31Z</dcterms:created>
  <dcterms:modified xsi:type="dcterms:W3CDTF">2014-04-02T10:58:33Z</dcterms:modified>
</cp:coreProperties>
</file>