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58" r:id="rId8"/>
    <p:sldId id="259" r:id="rId9"/>
    <p:sldId id="260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4180-11EE-49B0-9A2A-E563D5A11E79}" type="datetimeFigureOut">
              <a:rPr lang="cs-CZ" smtClean="0"/>
              <a:t>6. 3. 2014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D04902-5A6D-43C7-8FC1-74CE27C2601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4180-11EE-49B0-9A2A-E563D5A11E79}" type="datetimeFigureOut">
              <a:rPr lang="cs-CZ" smtClean="0"/>
              <a:t>6. 3. 2014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4902-5A6D-43C7-8FC1-74CE27C260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4180-11EE-49B0-9A2A-E563D5A11E79}" type="datetimeFigureOut">
              <a:rPr lang="cs-CZ" smtClean="0"/>
              <a:t>6. 3. 2014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4902-5A6D-43C7-8FC1-74CE27C260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4180-11EE-49B0-9A2A-E563D5A11E79}" type="datetimeFigureOut">
              <a:rPr lang="cs-CZ" smtClean="0"/>
              <a:t>6. 3. 2014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4902-5A6D-43C7-8FC1-74CE27C260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4180-11EE-49B0-9A2A-E563D5A11E79}" type="datetimeFigureOut">
              <a:rPr lang="cs-CZ" smtClean="0"/>
              <a:t>6. 3. 2014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4902-5A6D-43C7-8FC1-74CE27C260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4180-11EE-49B0-9A2A-E563D5A11E79}" type="datetimeFigureOut">
              <a:rPr lang="cs-CZ" smtClean="0"/>
              <a:t>6. 3. 2014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4902-5A6D-43C7-8FC1-74CE27C2601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4180-11EE-49B0-9A2A-E563D5A11E79}" type="datetimeFigureOut">
              <a:rPr lang="cs-CZ" smtClean="0"/>
              <a:t>6. 3. 2014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4902-5A6D-43C7-8FC1-74CE27C2601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4180-11EE-49B0-9A2A-E563D5A11E79}" type="datetimeFigureOut">
              <a:rPr lang="cs-CZ" smtClean="0"/>
              <a:t>6. 3. 2014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4902-5A6D-43C7-8FC1-74CE27C260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4180-11EE-49B0-9A2A-E563D5A11E79}" type="datetimeFigureOut">
              <a:rPr lang="cs-CZ" smtClean="0"/>
              <a:t>6. 3. 2014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4902-5A6D-43C7-8FC1-74CE27C260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4180-11EE-49B0-9A2A-E563D5A11E79}" type="datetimeFigureOut">
              <a:rPr lang="cs-CZ" smtClean="0"/>
              <a:t>6. 3. 2014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4902-5A6D-43C7-8FC1-74CE27C260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4180-11EE-49B0-9A2A-E563D5A11E79}" type="datetimeFigureOut">
              <a:rPr lang="cs-CZ" smtClean="0"/>
              <a:t>6. 3. 2014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4902-5A6D-43C7-8FC1-74CE27C2601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A814180-11EE-49B0-9A2A-E563D5A11E79}" type="datetimeFigureOut">
              <a:rPr lang="cs-CZ" smtClean="0"/>
              <a:t>6. 3. 2014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D04902-5A6D-43C7-8FC1-74CE27C2601F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Místo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Podle </a:t>
            </a:r>
            <a:r>
              <a:rPr lang="cs-CZ" dirty="0" err="1" smtClean="0"/>
              <a:t>T.Cresswella</a:t>
            </a:r>
            <a:r>
              <a:rPr lang="cs-CZ" dirty="0" smtClean="0"/>
              <a:t>, in </a:t>
            </a:r>
            <a:r>
              <a:rPr lang="cs-CZ" dirty="0" err="1" smtClean="0"/>
              <a:t>P.Cloke</a:t>
            </a:r>
            <a:r>
              <a:rPr lang="cs-CZ" dirty="0" smtClean="0"/>
              <a:t> et al. 2014, s.249-261</a:t>
            </a:r>
          </a:p>
          <a:p>
            <a:r>
              <a:rPr lang="cs-CZ" dirty="0" err="1" smtClean="0"/>
              <a:t>A.Hynek</a:t>
            </a:r>
            <a:r>
              <a:rPr lang="cs-CZ" dirty="0" smtClean="0"/>
              <a:t>, </a:t>
            </a:r>
            <a:r>
              <a:rPr lang="cs-CZ" dirty="0" err="1" smtClean="0"/>
              <a:t>Geogr.ústav</a:t>
            </a:r>
            <a:r>
              <a:rPr lang="cs-CZ" dirty="0" smtClean="0"/>
              <a:t> </a:t>
            </a:r>
            <a:r>
              <a:rPr lang="cs-CZ" dirty="0" err="1" smtClean="0"/>
              <a:t>PřF</a:t>
            </a:r>
            <a:r>
              <a:rPr lang="cs-CZ" dirty="0" smtClean="0"/>
              <a:t> </a:t>
            </a:r>
            <a:r>
              <a:rPr lang="cs-CZ" smtClean="0"/>
              <a:t>MU </a:t>
            </a:r>
            <a:r>
              <a:rPr lang="cs-CZ" smtClean="0"/>
              <a:t>Brno, 6.3.2014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45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9175"/>
            <a:ext cx="8477017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" y="332656"/>
            <a:ext cx="9001303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7672"/>
            <a:ext cx="9136428" cy="668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7" y="116632"/>
            <a:ext cx="9309211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7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skupení.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cs-CZ" altLang="cs-CZ" sz="20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Demonstranti na Majdanu </a:t>
            </a:r>
          </a:p>
        </p:txBody>
      </p:sp>
      <p:pic>
        <p:nvPicPr>
          <p:cNvPr id="1026" name="Picture 2" descr="Demonstranti na Majda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0" y="692696"/>
            <a:ext cx="9041060" cy="509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6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ct24.cz/cache/900x700/article/56/5515/551431.png?13940454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35" y="476672"/>
            <a:ext cx="884517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1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3424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9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4" y="260648"/>
            <a:ext cx="888431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2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Místo, řád a kategorizace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2700" dirty="0" smtClean="0"/>
              <a:t>Místo je jedním z ústředních termínů humánní geografie</a:t>
            </a:r>
          </a:p>
          <a:p>
            <a:r>
              <a:rPr lang="cs-CZ" sz="2700" dirty="0" err="1" smtClean="0"/>
              <a:t>Entrikin</a:t>
            </a:r>
            <a:r>
              <a:rPr lang="cs-CZ" sz="2700" dirty="0" smtClean="0"/>
              <a:t>, </a:t>
            </a:r>
            <a:r>
              <a:rPr lang="cs-CZ" sz="2700" dirty="0" err="1" smtClean="0"/>
              <a:t>Massey</a:t>
            </a:r>
            <a:r>
              <a:rPr lang="cs-CZ" sz="2700" dirty="0" smtClean="0"/>
              <a:t>, </a:t>
            </a:r>
            <a:r>
              <a:rPr lang="cs-CZ" sz="2700" dirty="0" err="1" smtClean="0"/>
              <a:t>Sack</a:t>
            </a:r>
            <a:r>
              <a:rPr lang="cs-CZ" sz="2700" dirty="0" smtClean="0"/>
              <a:t>, Tuan</a:t>
            </a:r>
          </a:p>
          <a:p>
            <a:r>
              <a:rPr lang="cs-CZ" sz="2700" dirty="0" smtClean="0"/>
              <a:t>´Místo´ jako alternativa k ´umístění´/</a:t>
            </a:r>
            <a:r>
              <a:rPr lang="cs-CZ" sz="2700" dirty="0" err="1" smtClean="0"/>
              <a:t>location</a:t>
            </a:r>
            <a:endParaRPr lang="cs-CZ" sz="2700" dirty="0" smtClean="0"/>
          </a:p>
          <a:p>
            <a:r>
              <a:rPr lang="cs-CZ" sz="2700" dirty="0" smtClean="0"/>
              <a:t>Umístění jako postavení/</a:t>
            </a:r>
            <a:r>
              <a:rPr lang="cs-CZ" sz="2700" dirty="0" err="1" smtClean="0"/>
              <a:t>position</a:t>
            </a:r>
            <a:endParaRPr lang="cs-CZ" sz="2700" dirty="0" smtClean="0"/>
          </a:p>
          <a:p>
            <a:r>
              <a:rPr lang="cs-CZ" sz="2700" dirty="0" err="1" smtClean="0"/>
              <a:t>Agnew</a:t>
            </a:r>
            <a:r>
              <a:rPr lang="cs-CZ" sz="2700" dirty="0" smtClean="0"/>
              <a:t>, 1987:</a:t>
            </a:r>
          </a:p>
          <a:p>
            <a:pPr lvl="1"/>
            <a:r>
              <a:rPr lang="cs-CZ" sz="2700" dirty="0" smtClean="0"/>
              <a:t>Umístění = bod se specifickými vtahy s jinými body</a:t>
            </a:r>
          </a:p>
          <a:p>
            <a:pPr lvl="1"/>
            <a:r>
              <a:rPr lang="cs-CZ" sz="2700" dirty="0" smtClean="0"/>
              <a:t>Dějiště/</a:t>
            </a:r>
            <a:r>
              <a:rPr lang="cs-CZ" sz="2700" dirty="0" err="1" smtClean="0"/>
              <a:t>locale</a:t>
            </a:r>
            <a:r>
              <a:rPr lang="cs-CZ" sz="2700" dirty="0" smtClean="0"/>
              <a:t> = širší kontext pro sociální vztahy</a:t>
            </a:r>
          </a:p>
          <a:p>
            <a:pPr lvl="1"/>
            <a:r>
              <a:rPr lang="cs-CZ" sz="2700" dirty="0" smtClean="0"/>
              <a:t>Smysl místa = subjektivní pocity spojené s místem</a:t>
            </a:r>
          </a:p>
          <a:p>
            <a:pPr lvl="1"/>
            <a:endParaRPr lang="cs-CZ" sz="2700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3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Místo, řád a kategorizace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Místo je bohatší idea než umístění</a:t>
            </a:r>
          </a:p>
          <a:p>
            <a:r>
              <a:rPr lang="cs-CZ" dirty="0" smtClean="0"/>
              <a:t>Kulturní geografie – důležitost významu</a:t>
            </a:r>
          </a:p>
          <a:p>
            <a:r>
              <a:rPr lang="cs-CZ" dirty="0" smtClean="0"/>
              <a:t>Politická geografie – politický vliv míst</a:t>
            </a:r>
          </a:p>
          <a:p>
            <a:r>
              <a:rPr lang="cs-CZ" dirty="0" smtClean="0"/>
              <a:t>Ekonomická geografie – klastry</a:t>
            </a:r>
          </a:p>
          <a:p>
            <a:r>
              <a:rPr lang="cs-CZ" dirty="0" smtClean="0"/>
              <a:t>Běžné slovo každodenně používané</a:t>
            </a:r>
          </a:p>
          <a:p>
            <a:r>
              <a:rPr lang="cs-CZ" dirty="0" smtClean="0"/>
              <a:t>Umístění a postavení ( Hynek – propojení)</a:t>
            </a:r>
          </a:p>
          <a:p>
            <a:r>
              <a:rPr lang="cs-CZ" dirty="0" smtClean="0"/>
              <a:t>Reprezentace prostoru a času</a:t>
            </a:r>
          </a:p>
          <a:p>
            <a:r>
              <a:rPr lang="cs-CZ" dirty="0" smtClean="0"/>
              <a:t>Ideologická kategorie – dominance a podřízenost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86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Rurální a urbánní místa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Město a venkov</a:t>
            </a:r>
          </a:p>
          <a:p>
            <a:r>
              <a:rPr lang="cs-CZ" dirty="0" smtClean="0"/>
              <a:t>Vztah měst k venkovu</a:t>
            </a:r>
          </a:p>
          <a:p>
            <a:r>
              <a:rPr lang="cs-CZ" dirty="0" smtClean="0"/>
              <a:t>Nadvláda měst</a:t>
            </a:r>
          </a:p>
          <a:p>
            <a:r>
              <a:rPr lang="cs-CZ" dirty="0" smtClean="0"/>
              <a:t>Omezování a využívání venkova</a:t>
            </a:r>
          </a:p>
          <a:p>
            <a:r>
              <a:rPr lang="cs-CZ" dirty="0" smtClean="0"/>
              <a:t>Turistický tlak (AH: lufťáci…)</a:t>
            </a:r>
          </a:p>
          <a:p>
            <a:r>
              <a:rPr lang="cs-CZ" dirty="0" smtClean="0"/>
              <a:t>Venkovská prostituce v </a:t>
            </a:r>
            <a:r>
              <a:rPr lang="cs-CZ" dirty="0" err="1" smtClean="0"/>
              <a:t>Shaftsbury</a:t>
            </a:r>
            <a:r>
              <a:rPr lang="cs-CZ" dirty="0" smtClean="0"/>
              <a:t>/</a:t>
            </a:r>
            <a:r>
              <a:rPr lang="cs-CZ" dirty="0" err="1" smtClean="0"/>
              <a:t>Dorset</a:t>
            </a:r>
            <a:endParaRPr lang="cs-CZ" dirty="0" smtClean="0"/>
          </a:p>
          <a:p>
            <a:r>
              <a:rPr lang="cs-CZ" dirty="0" smtClean="0"/>
              <a:t>Zvířata ve městě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8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Místo, veřejný prostor a politika protestu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Odpor k přijatým formám moci</a:t>
            </a:r>
          </a:p>
          <a:p>
            <a:r>
              <a:rPr lang="cs-CZ" dirty="0" smtClean="0"/>
              <a:t>Veřejný prostor – národní stát, korporace, místní vlády, </a:t>
            </a:r>
            <a:r>
              <a:rPr lang="cs-CZ" dirty="0" err="1" smtClean="0"/>
              <a:t>kontraideologické</a:t>
            </a:r>
            <a:r>
              <a:rPr lang="cs-CZ" dirty="0" smtClean="0"/>
              <a:t> praktiky</a:t>
            </a:r>
          </a:p>
          <a:p>
            <a:r>
              <a:rPr lang="cs-CZ" dirty="0" err="1" smtClean="0"/>
              <a:t>Prostorovaná</a:t>
            </a:r>
            <a:r>
              <a:rPr lang="cs-CZ" dirty="0" smtClean="0"/>
              <a:t> moc – význam, odpor, neposlušnost </a:t>
            </a:r>
          </a:p>
          <a:p>
            <a:r>
              <a:rPr lang="cs-CZ" dirty="0" smtClean="0"/>
              <a:t>Protesty na náměstích, v ulicích, parcích</a:t>
            </a:r>
          </a:p>
          <a:p>
            <a:r>
              <a:rPr lang="cs-CZ" dirty="0" smtClean="0"/>
              <a:t>Vývoj postavení žen</a:t>
            </a:r>
          </a:p>
          <a:p>
            <a:r>
              <a:rPr lang="cs-CZ" dirty="0" smtClean="0"/>
              <a:t>Obsaďte Wall Street, </a:t>
            </a:r>
            <a:r>
              <a:rPr lang="cs-CZ" dirty="0" err="1" smtClean="0"/>
              <a:t>Tahrir</a:t>
            </a:r>
            <a:r>
              <a:rPr lang="cs-CZ" dirty="0" smtClean="0"/>
              <a:t>/Egypt, </a:t>
            </a:r>
            <a:r>
              <a:rPr lang="cs-CZ" dirty="0" err="1" smtClean="0"/>
              <a:t>Majdan</a:t>
            </a:r>
            <a:r>
              <a:rPr lang="cs-CZ" dirty="0" smtClean="0"/>
              <a:t>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7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Prostor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51</TotalTime>
  <Words>220</Words>
  <Application>Microsoft Office PowerPoint</Application>
  <PresentationFormat>Předvádění na obrazovce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Prostor</vt:lpstr>
      <vt:lpstr>Místo</vt:lpstr>
      <vt:lpstr>Prezentace aplikace PowerPoint</vt:lpstr>
      <vt:lpstr>Prezentace aplikace PowerPoint</vt:lpstr>
      <vt:lpstr>Prezentace aplikace PowerPoint</vt:lpstr>
      <vt:lpstr>Prezentace aplikace PowerPoint</vt:lpstr>
      <vt:lpstr>Místo, řád a kategorizace 1</vt:lpstr>
      <vt:lpstr>Místo, řád a kategorizace 2</vt:lpstr>
      <vt:lpstr>Rurální a urbánní místa</vt:lpstr>
      <vt:lpstr>Místo, veřejný prostor a politika protestu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Místo</dc:title>
  <dc:creator>hynek Alois</dc:creator>
  <cp:lastModifiedBy>hynek Alois</cp:lastModifiedBy>
  <cp:revision>7</cp:revision>
  <dcterms:created xsi:type="dcterms:W3CDTF">2014-03-05T21:21:27Z</dcterms:created>
  <dcterms:modified xsi:type="dcterms:W3CDTF">2014-03-06T12:26:07Z</dcterms:modified>
</cp:coreProperties>
</file>