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EDC5141-3488-4A8A-81DA-0CC6430160F4}" type="datetimeFigureOut">
              <a:rPr lang="cs-CZ" smtClean="0"/>
              <a:t>16. 3. 2014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F400AE6-F3FA-4DF8-8195-6EF9EBDBF9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C5141-3488-4A8A-81DA-0CC6430160F4}" type="datetimeFigureOut">
              <a:rPr lang="cs-CZ" smtClean="0"/>
              <a:t>16. 3. 2014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00AE6-F3FA-4DF8-8195-6EF9EBDBF9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C5141-3488-4A8A-81DA-0CC6430160F4}" type="datetimeFigureOut">
              <a:rPr lang="cs-CZ" smtClean="0"/>
              <a:t>16. 3. 2014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00AE6-F3FA-4DF8-8195-6EF9EBDBF9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C5141-3488-4A8A-81DA-0CC6430160F4}" type="datetimeFigureOut">
              <a:rPr lang="cs-CZ" smtClean="0"/>
              <a:t>16. 3. 2014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00AE6-F3FA-4DF8-8195-6EF9EBDBF9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C5141-3488-4A8A-81DA-0CC6430160F4}" type="datetimeFigureOut">
              <a:rPr lang="cs-CZ" smtClean="0"/>
              <a:t>16. 3. 2014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00AE6-F3FA-4DF8-8195-6EF9EBDBF9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C5141-3488-4A8A-81DA-0CC6430160F4}" type="datetimeFigureOut">
              <a:rPr lang="cs-CZ" smtClean="0"/>
              <a:t>16. 3. 2014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00AE6-F3FA-4DF8-8195-6EF9EBDBF9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DC5141-3488-4A8A-81DA-0CC6430160F4}" type="datetimeFigureOut">
              <a:rPr lang="cs-CZ" smtClean="0"/>
              <a:t>16. 3. 2014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F400AE6-F3FA-4DF8-8195-6EF9EBDBF918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EDC5141-3488-4A8A-81DA-0CC6430160F4}" type="datetimeFigureOut">
              <a:rPr lang="cs-CZ" smtClean="0"/>
              <a:t>16. 3. 2014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F400AE6-F3FA-4DF8-8195-6EF9EBDBF9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C5141-3488-4A8A-81DA-0CC6430160F4}" type="datetimeFigureOut">
              <a:rPr lang="cs-CZ" smtClean="0"/>
              <a:t>16. 3. 2014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00AE6-F3FA-4DF8-8195-6EF9EBDBF9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C5141-3488-4A8A-81DA-0CC6430160F4}" type="datetimeFigureOut">
              <a:rPr lang="cs-CZ" smtClean="0"/>
              <a:t>16. 3. 2014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00AE6-F3FA-4DF8-8195-6EF9EBDBF9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C5141-3488-4A8A-81DA-0CC6430160F4}" type="datetimeFigureOut">
              <a:rPr lang="cs-CZ" smtClean="0"/>
              <a:t>16. 3. 2014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00AE6-F3FA-4DF8-8195-6EF9EBDBF9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EDC5141-3488-4A8A-81DA-0CC6430160F4}" type="datetimeFigureOut">
              <a:rPr lang="cs-CZ" smtClean="0"/>
              <a:t>16. 3. 2014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F400AE6-F3FA-4DF8-8195-6EF9EBDBF91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Sociální urbanita</a:t>
            </a:r>
            <a:br>
              <a:rPr lang="cs-CZ" dirty="0" smtClean="0"/>
            </a:br>
            <a:r>
              <a:rPr lang="cs-CZ" dirty="0" smtClean="0"/>
              <a:t>Z0132 urbánní/rurální studia 4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A.Hynek</a:t>
            </a:r>
            <a:endParaRPr lang="cs-CZ" dirty="0" smtClean="0"/>
          </a:p>
          <a:p>
            <a:r>
              <a:rPr lang="cs-CZ" dirty="0" smtClean="0"/>
              <a:t>Geografický ústav </a:t>
            </a:r>
            <a:r>
              <a:rPr lang="cs-CZ" dirty="0" err="1" smtClean="0"/>
              <a:t>PřF</a:t>
            </a:r>
            <a:r>
              <a:rPr lang="cs-CZ" dirty="0" smtClean="0"/>
              <a:t> MU </a:t>
            </a:r>
            <a:r>
              <a:rPr lang="cs-CZ" dirty="0" smtClean="0"/>
              <a:t>Brno</a:t>
            </a:r>
          </a:p>
          <a:p>
            <a:r>
              <a:rPr lang="cs-CZ" dirty="0" smtClean="0"/>
              <a:t>Březen 2014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126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Terénní studium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Výběr obsahu tématu</a:t>
            </a:r>
          </a:p>
          <a:p>
            <a:pPr lvl="1"/>
            <a:r>
              <a:rPr lang="cs-CZ" dirty="0" smtClean="0"/>
              <a:t>Obživa, tělesnost</a:t>
            </a:r>
          </a:p>
          <a:p>
            <a:pPr lvl="1"/>
            <a:r>
              <a:rPr lang="cs-CZ" dirty="0" smtClean="0"/>
              <a:t>Kultura</a:t>
            </a:r>
          </a:p>
          <a:p>
            <a:pPr lvl="1"/>
            <a:r>
              <a:rPr lang="cs-CZ" dirty="0" smtClean="0"/>
              <a:t>Občanství</a:t>
            </a:r>
          </a:p>
          <a:p>
            <a:pPr lvl="1"/>
            <a:r>
              <a:rPr lang="cs-CZ" dirty="0" smtClean="0"/>
              <a:t>Prostředí, </a:t>
            </a:r>
            <a:r>
              <a:rPr lang="cs-CZ" dirty="0"/>
              <a:t>b</a:t>
            </a:r>
            <a:r>
              <a:rPr lang="cs-CZ" dirty="0" smtClean="0"/>
              <a:t>ydlení</a:t>
            </a:r>
          </a:p>
          <a:p>
            <a:pPr lvl="1"/>
            <a:r>
              <a:rPr lang="cs-CZ" dirty="0" smtClean="0"/>
              <a:t>Sociální </a:t>
            </a:r>
            <a:r>
              <a:rPr lang="cs-CZ" dirty="0" err="1" smtClean="0"/>
              <a:t>interakce,sítě</a:t>
            </a:r>
            <a:endParaRPr lang="cs-CZ" dirty="0" smtClean="0"/>
          </a:p>
          <a:p>
            <a:pPr lvl="1"/>
            <a:r>
              <a:rPr lang="cs-CZ" dirty="0" smtClean="0"/>
              <a:t>Místo, společenství</a:t>
            </a:r>
          </a:p>
          <a:p>
            <a:pPr lvl="1"/>
            <a:r>
              <a:rPr lang="cs-CZ" dirty="0" err="1" smtClean="0"/>
              <a:t>Percepce,chování</a:t>
            </a:r>
            <a:endParaRPr lang="cs-CZ" dirty="0" smtClean="0"/>
          </a:p>
          <a:p>
            <a:pPr lvl="1"/>
            <a:r>
              <a:rPr lang="cs-CZ" dirty="0" smtClean="0"/>
              <a:t>Mobilita, stěhování</a:t>
            </a:r>
          </a:p>
          <a:p>
            <a:pPr lvl="1"/>
            <a:r>
              <a:rPr lang="cs-CZ" dirty="0" smtClean="0"/>
              <a:t>Změny, konflikty</a:t>
            </a:r>
          </a:p>
          <a:p>
            <a:pPr lvl="1"/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/>
              <a:t>P</a:t>
            </a:r>
            <a:r>
              <a:rPr lang="cs-CZ" dirty="0" smtClean="0"/>
              <a:t>ostup zkoumání </a:t>
            </a:r>
          </a:p>
          <a:p>
            <a:r>
              <a:rPr lang="cs-CZ" dirty="0" smtClean="0"/>
              <a:t>Obhlídka, pozorování</a:t>
            </a:r>
          </a:p>
          <a:p>
            <a:r>
              <a:rPr lang="cs-CZ" dirty="0" smtClean="0"/>
              <a:t>Statistická data</a:t>
            </a:r>
          </a:p>
          <a:p>
            <a:r>
              <a:rPr lang="cs-CZ" dirty="0" smtClean="0"/>
              <a:t>Zúčastněné pozorování</a:t>
            </a:r>
          </a:p>
          <a:p>
            <a:r>
              <a:rPr lang="cs-CZ" dirty="0" smtClean="0"/>
              <a:t>Dotazníky</a:t>
            </a:r>
          </a:p>
          <a:p>
            <a:r>
              <a:rPr lang="cs-CZ" dirty="0" smtClean="0"/>
              <a:t>Rozhovory</a:t>
            </a:r>
          </a:p>
          <a:p>
            <a:r>
              <a:rPr lang="cs-CZ" dirty="0" smtClean="0"/>
              <a:t>Participativní výzkum</a:t>
            </a:r>
          </a:p>
          <a:p>
            <a:r>
              <a:rPr lang="cs-CZ" dirty="0" smtClean="0"/>
              <a:t>Internet</a:t>
            </a:r>
          </a:p>
          <a:p>
            <a:r>
              <a:rPr lang="cs-CZ" dirty="0" smtClean="0"/>
              <a:t>Deníky, biografie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102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Knox, </a:t>
            </a:r>
            <a:r>
              <a:rPr lang="cs-CZ" dirty="0" err="1" smtClean="0"/>
              <a:t>Pinch</a:t>
            </a:r>
            <a:endParaRPr lang="cs-CZ" dirty="0" smtClean="0"/>
          </a:p>
          <a:p>
            <a:r>
              <a:rPr lang="cs-CZ" dirty="0" smtClean="0"/>
              <a:t>Harvey</a:t>
            </a:r>
          </a:p>
          <a:p>
            <a:r>
              <a:rPr lang="cs-CZ" dirty="0" err="1" smtClean="0"/>
              <a:t>Pain</a:t>
            </a:r>
            <a:endParaRPr lang="cs-CZ" dirty="0" smtClean="0"/>
          </a:p>
          <a:p>
            <a:r>
              <a:rPr lang="cs-CZ" dirty="0" err="1" smtClean="0"/>
              <a:t>Panelli</a:t>
            </a:r>
            <a:endParaRPr lang="cs-CZ" dirty="0" smtClean="0"/>
          </a:p>
          <a:p>
            <a:r>
              <a:rPr lang="cs-CZ" dirty="0" err="1" smtClean="0"/>
              <a:t>Cloke</a:t>
            </a:r>
            <a:r>
              <a:rPr lang="cs-CZ" dirty="0" smtClean="0"/>
              <a:t> 2x</a:t>
            </a:r>
          </a:p>
          <a:p>
            <a:r>
              <a:rPr lang="cs-CZ" dirty="0" err="1" smtClean="0"/>
              <a:t>Bunting-Filion</a:t>
            </a:r>
            <a:endParaRPr lang="cs-CZ" dirty="0" smtClean="0"/>
          </a:p>
          <a:p>
            <a:r>
              <a:rPr lang="cs-CZ" dirty="0" smtClean="0"/>
              <a:t>Kaufmann</a:t>
            </a:r>
          </a:p>
          <a:p>
            <a:r>
              <a:rPr lang="cs-CZ" dirty="0" smtClean="0"/>
              <a:t>Sýkora, </a:t>
            </a:r>
            <a:r>
              <a:rPr lang="cs-CZ" dirty="0" err="1" smtClean="0"/>
              <a:t>Mulíček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655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 studia environmentální percepce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Tuan, Lynch, Knox</a:t>
            </a:r>
          </a:p>
          <a:p>
            <a:r>
              <a:rPr lang="cs-CZ" dirty="0" smtClean="0"/>
              <a:t>Dotazník - Penalty </a:t>
            </a:r>
            <a:r>
              <a:rPr lang="cs-CZ" dirty="0" err="1" smtClean="0"/>
              <a:t>points</a:t>
            </a:r>
            <a:endParaRPr lang="cs-CZ" dirty="0" smtClean="0"/>
          </a:p>
          <a:p>
            <a:r>
              <a:rPr lang="cs-CZ" dirty="0" smtClean="0"/>
              <a:t>Výběr míst</a:t>
            </a:r>
          </a:p>
          <a:p>
            <a:r>
              <a:rPr lang="cs-CZ" dirty="0" smtClean="0"/>
              <a:t>Výběr respondentů</a:t>
            </a:r>
          </a:p>
          <a:p>
            <a:r>
              <a:rPr lang="cs-CZ" dirty="0" smtClean="0"/>
              <a:t>Terénní výzkum</a:t>
            </a:r>
          </a:p>
          <a:p>
            <a:r>
              <a:rPr lang="cs-CZ" dirty="0" smtClean="0"/>
              <a:t>Pořadí míst</a:t>
            </a:r>
          </a:p>
          <a:p>
            <a:r>
              <a:rPr lang="cs-CZ" dirty="0" smtClean="0"/>
              <a:t>Sociální rozdíly</a:t>
            </a:r>
          </a:p>
          <a:p>
            <a:r>
              <a:rPr lang="cs-CZ" dirty="0" smtClean="0"/>
              <a:t>Interpretace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9521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Terénní praxe </a:t>
            </a:r>
            <a:r>
              <a:rPr lang="cs-CZ" dirty="0" err="1" smtClean="0"/>
              <a:t>The</a:t>
            </a:r>
            <a:r>
              <a:rPr lang="cs-CZ" dirty="0" smtClean="0"/>
              <a:t> Open University UK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Volba tématu</a:t>
            </a:r>
          </a:p>
          <a:p>
            <a:r>
              <a:rPr lang="cs-CZ" dirty="0" smtClean="0"/>
              <a:t>Volba </a:t>
            </a:r>
            <a:r>
              <a:rPr lang="cs-CZ" dirty="0" err="1" smtClean="0"/>
              <a:t>rozhodovatele</a:t>
            </a:r>
            <a:endParaRPr lang="cs-CZ" dirty="0" smtClean="0"/>
          </a:p>
          <a:p>
            <a:r>
              <a:rPr lang="cs-CZ" dirty="0" smtClean="0"/>
              <a:t>Úvaha o doporučení</a:t>
            </a:r>
          </a:p>
          <a:p>
            <a:r>
              <a:rPr lang="cs-CZ" dirty="0" smtClean="0"/>
              <a:t>Obsah tématu</a:t>
            </a:r>
          </a:p>
          <a:p>
            <a:r>
              <a:rPr lang="cs-CZ" dirty="0" smtClean="0"/>
              <a:t>Sociální výzkum</a:t>
            </a:r>
          </a:p>
          <a:p>
            <a:r>
              <a:rPr lang="cs-CZ" dirty="0" smtClean="0"/>
              <a:t>Zpracování, kódování</a:t>
            </a:r>
          </a:p>
          <a:p>
            <a:r>
              <a:rPr lang="cs-CZ" dirty="0" smtClean="0"/>
              <a:t>Interpretace</a:t>
            </a:r>
          </a:p>
          <a:p>
            <a:r>
              <a:rPr lang="cs-CZ" dirty="0" smtClean="0"/>
              <a:t>Dopis </a:t>
            </a:r>
            <a:r>
              <a:rPr lang="cs-CZ" dirty="0" err="1" smtClean="0"/>
              <a:t>rozhodovateli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48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Deblínská</a:t>
            </a:r>
            <a:r>
              <a:rPr lang="cs-CZ" dirty="0" smtClean="0"/>
              <a:t> zkušenost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Téma – český, mezinárodní kontext</a:t>
            </a:r>
          </a:p>
          <a:p>
            <a:r>
              <a:rPr lang="cs-CZ" dirty="0" smtClean="0"/>
              <a:t>Projektový design</a:t>
            </a:r>
          </a:p>
          <a:p>
            <a:r>
              <a:rPr lang="cs-CZ" dirty="0" smtClean="0"/>
              <a:t>Základna: MU, ZŠ</a:t>
            </a:r>
          </a:p>
          <a:p>
            <a:r>
              <a:rPr lang="cs-CZ" dirty="0" smtClean="0"/>
              <a:t>Žáci školy, studenti GÚ</a:t>
            </a:r>
          </a:p>
          <a:p>
            <a:r>
              <a:rPr lang="cs-CZ" dirty="0" smtClean="0"/>
              <a:t>Terénní studium</a:t>
            </a:r>
          </a:p>
          <a:p>
            <a:pPr lvl="1"/>
            <a:r>
              <a:rPr lang="cs-CZ" dirty="0" smtClean="0"/>
              <a:t>Přírody/krajiny</a:t>
            </a:r>
          </a:p>
          <a:p>
            <a:pPr lvl="1"/>
            <a:r>
              <a:rPr lang="cs-CZ" smtClean="0"/>
              <a:t>Lidí/komunit</a:t>
            </a:r>
            <a:endParaRPr lang="cs-CZ" dirty="0" smtClean="0"/>
          </a:p>
          <a:p>
            <a:r>
              <a:rPr lang="cs-CZ" dirty="0" smtClean="0"/>
              <a:t>Příručky, atlas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898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Terénní projekty URS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Publikace ve </a:t>
            </a:r>
            <a:r>
              <a:rPr lang="cs-CZ" dirty="0" err="1" smtClean="0"/>
              <a:t>Fyzickogeografickém</a:t>
            </a:r>
            <a:r>
              <a:rPr lang="cs-CZ" dirty="0" smtClean="0"/>
              <a:t> sborníku, editor </a:t>
            </a:r>
            <a:r>
              <a:rPr lang="cs-CZ" dirty="0" err="1" smtClean="0"/>
              <a:t>V.Herber</a:t>
            </a:r>
            <a:r>
              <a:rPr lang="cs-CZ" dirty="0" smtClean="0"/>
              <a:t> ( již 11 ročníků)</a:t>
            </a:r>
          </a:p>
          <a:p>
            <a:r>
              <a:rPr lang="cs-CZ" dirty="0" smtClean="0"/>
              <a:t>Pálava, Pouzdřany, Znojmo, Blansko, Tišnov….</a:t>
            </a:r>
          </a:p>
          <a:p>
            <a:r>
              <a:rPr lang="cs-CZ" dirty="0" smtClean="0"/>
              <a:t>Týmová práce</a:t>
            </a:r>
          </a:p>
          <a:p>
            <a:r>
              <a:rPr lang="cs-CZ" dirty="0" smtClean="0"/>
              <a:t>Aplikace GIS</a:t>
            </a:r>
          </a:p>
          <a:p>
            <a:r>
              <a:rPr lang="cs-CZ" dirty="0" smtClean="0"/>
              <a:t>Komunikace s aktéry, </a:t>
            </a:r>
            <a:r>
              <a:rPr lang="cs-CZ" dirty="0" err="1" smtClean="0"/>
              <a:t>rozhodovateli</a:t>
            </a:r>
            <a:r>
              <a:rPr lang="cs-CZ" dirty="0" smtClean="0"/>
              <a:t>, experty, dotčenými</a:t>
            </a:r>
          </a:p>
          <a:p>
            <a:r>
              <a:rPr lang="cs-CZ" dirty="0" err="1" smtClean="0"/>
              <a:t>Aktanti</a:t>
            </a:r>
            <a:r>
              <a:rPr lang="cs-CZ" dirty="0" smtClean="0"/>
              <a:t>, MAS, veřejná správa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942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34</TotalTime>
  <Words>184</Words>
  <Application>Microsoft Office PowerPoint</Application>
  <PresentationFormat>Předvádění na obrazovce (4:3)</PresentationFormat>
  <Paragraphs>67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Urbanistický</vt:lpstr>
      <vt:lpstr>Sociální urbanita Z0132 urbánní/rurální studia 4</vt:lpstr>
      <vt:lpstr>Terénní studium</vt:lpstr>
      <vt:lpstr>literatura</vt:lpstr>
      <vt:lpstr>Příklad studia environmentální percepce</vt:lpstr>
      <vt:lpstr>Terénní praxe The Open University UK</vt:lpstr>
      <vt:lpstr>Deblínská zkušenost</vt:lpstr>
      <vt:lpstr>Terénní projekty URS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urbanita Z0132 urbánní/rurální studia 4</dc:title>
  <dc:creator>hynek Alois</dc:creator>
  <cp:lastModifiedBy>hynek Alois</cp:lastModifiedBy>
  <cp:revision>5</cp:revision>
  <dcterms:created xsi:type="dcterms:W3CDTF">2014-03-13T11:45:15Z</dcterms:created>
  <dcterms:modified xsi:type="dcterms:W3CDTF">2014-03-16T07:13:35Z</dcterms:modified>
</cp:coreProperties>
</file>