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8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57" r:id="rId19"/>
    <p:sldId id="25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7" r:id="rId42"/>
    <p:sldId id="295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7DA6CA-D469-4CFE-A4FC-002EC2001B92}" type="datetimeFigureOut">
              <a:rPr lang="cs-CZ" smtClean="0"/>
              <a:t>25. 3. 2014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BAB261-74E0-484F-B473-3B96AB1F632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rno.idnes.cz/radni-schvalili-haskuv-navrh-di5-/brno-zpravy.aspx?c=A140320_104926_brno-zpravy_daj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Městská krajina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Alois Hynek</a:t>
            </a:r>
          </a:p>
          <a:p>
            <a:r>
              <a:rPr lang="cs-CZ" dirty="0" smtClean="0"/>
              <a:t>Geografický ústav </a:t>
            </a:r>
            <a:r>
              <a:rPr lang="cs-CZ" dirty="0" err="1" smtClean="0"/>
              <a:t>PřF</a:t>
            </a:r>
            <a:r>
              <a:rPr lang="cs-CZ" dirty="0" smtClean="0"/>
              <a:t> MU Brno</a:t>
            </a:r>
          </a:p>
          <a:p>
            <a:r>
              <a:rPr lang="cs-CZ" dirty="0" smtClean="0"/>
              <a:t>URS, 20.3.2014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4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04864"/>
            <a:ext cx="87484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Jihomoravský kraj nabídne Amazonu pozemky u brněnského letiště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20. března 2014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10:56,  aktualizováno  14:22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Jihomoravští radní dopoledne schválili nabídku krajských pozemků pro stavbu haly společnosti Amazon. Hejtman Michal Hašek (ČSSD) na mimořádné tiskové konferenci upřesnil, že jde o pozemky u brněnského letiště v Tuřanech.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Zdroj: </a:t>
            </a: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http://brno.idnes.cz/radni-schvalili-haskuv-navrh-di5-/brno-zpravy.aspx?c=A140320_104926_brno-zpravy_daj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 physical geography\kurz 2010\bio 30 11 10\skeny bio\37 Bru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221"/>
            <a:ext cx="8640960" cy="66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 physical geography\kurz 2010\bio 30 11 10\skeny bio\3AAAA Scan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4080"/>
            <a:ext cx="6850156" cy="66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 ATUL LS 2012\URR\sustainability security\SustainabilityXZ\2009Liberec\21 4 2009\EnviEko finální přednáška jaro 2005\docu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" y="764704"/>
            <a:ext cx="910553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51383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" y="1988840"/>
            <a:ext cx="884461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" y="476672"/>
            <a:ext cx="90316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50"/>
            <a:ext cx="9080160" cy="505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" y="1268760"/>
            <a:ext cx="89099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5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3" y="116632"/>
            <a:ext cx="809210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3" y="0"/>
            <a:ext cx="7182943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5" y="116632"/>
            <a:ext cx="854863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3400"/>
            <a:ext cx="8972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ustainability 2012\DPSIRodVHwpe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71438"/>
            <a:ext cx="6429375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1905000" y="228600"/>
          <a:ext cx="528478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3" imgW="2156629" imgH="2581995" progId="CorelDRAW.Graphic.11">
                  <p:embed/>
                </p:oleObj>
              </mc:Choice>
              <mc:Fallback>
                <p:oleObj name="CorelDRAW" r:id="rId3" imgW="2156629" imgH="2581995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"/>
                        <a:ext cx="5284788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" y="116633"/>
            <a:ext cx="897676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99" y="116633"/>
            <a:ext cx="65992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" y="908720"/>
            <a:ext cx="89556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3246"/>
            <a:ext cx="6912767" cy="61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 PlanetEarth\A physical geography\kurz 2010\FGS 14 12 10\Preobraženskij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09173"/>
            <a:ext cx="3744416" cy="61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89649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47675"/>
            <a:ext cx="5045546" cy="631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7417"/>
            <a:ext cx="7821091" cy="59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4423"/>
            <a:ext cx="6264696" cy="629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85723"/>
            <a:ext cx="7395474" cy="608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7294"/>
            <a:ext cx="7938302" cy="623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0735"/>
            <a:ext cx="7508287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" y="1772816"/>
            <a:ext cx="85067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9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87" y="569826"/>
            <a:ext cx="49149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3" y="764704"/>
            <a:ext cx="873200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404663"/>
            <a:ext cx="4372063" cy="636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" y="764704"/>
            <a:ext cx="8993048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7675"/>
            <a:ext cx="439102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636591"/>
            <a:ext cx="6577702" cy="62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625599"/>
            <a:ext cx="5183944" cy="611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35"/>
            <a:ext cx="6593174" cy="66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04664"/>
            <a:ext cx="89649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" y="764704"/>
            <a:ext cx="887152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20"/>
            <a:ext cx="9100956" cy="60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503</TotalTime>
  <Words>24</Words>
  <Application>Microsoft Office PowerPoint</Application>
  <PresentationFormat>Předvádění na obrazovce (4:3)</PresentationFormat>
  <Paragraphs>8</Paragraphs>
  <Slides>42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4" baseType="lpstr">
      <vt:lpstr>Urbanistický</vt:lpstr>
      <vt:lpstr>CorelDRAW</vt:lpstr>
      <vt:lpstr>Městská krajina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hynek Alois</dc:creator>
  <cp:lastModifiedBy>hynek Alois</cp:lastModifiedBy>
  <cp:revision>22</cp:revision>
  <dcterms:created xsi:type="dcterms:W3CDTF">2014-03-18T22:05:42Z</dcterms:created>
  <dcterms:modified xsi:type="dcterms:W3CDTF">2014-03-25T16:36:52Z</dcterms:modified>
</cp:coreProperties>
</file>