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E575-F04A-4B50-BC7C-5221285451F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29F7-B297-4B77-B4E4-3097CC6B4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31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E575-F04A-4B50-BC7C-5221285451F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29F7-B297-4B77-B4E4-3097CC6B4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50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E575-F04A-4B50-BC7C-5221285451F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29F7-B297-4B77-B4E4-3097CC6B4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02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E575-F04A-4B50-BC7C-5221285451F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29F7-B297-4B77-B4E4-3097CC6B4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18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E575-F04A-4B50-BC7C-5221285451F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29F7-B297-4B77-B4E4-3097CC6B4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10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E575-F04A-4B50-BC7C-5221285451F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29F7-B297-4B77-B4E4-3097CC6B4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23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E575-F04A-4B50-BC7C-5221285451F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29F7-B297-4B77-B4E4-3097CC6B4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68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E575-F04A-4B50-BC7C-5221285451F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29F7-B297-4B77-B4E4-3097CC6B4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93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E575-F04A-4B50-BC7C-5221285451F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29F7-B297-4B77-B4E4-3097CC6B4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1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E575-F04A-4B50-BC7C-5221285451F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29F7-B297-4B77-B4E4-3097CC6B4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56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E575-F04A-4B50-BC7C-5221285451F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29F7-B297-4B77-B4E4-3097CC6B4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21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9E575-F04A-4B50-BC7C-5221285451F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B29F7-B297-4B77-B4E4-3097CC6B43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14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Poloha a hranice</a:t>
            </a:r>
            <a:endParaRPr lang="cs-CZ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Cvičení č.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553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30" y="365125"/>
            <a:ext cx="11546603" cy="597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Nápadům a originalitě se však meze nekladou…</a:t>
            </a: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052" y="1915539"/>
            <a:ext cx="5810205" cy="472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812" y="87018"/>
            <a:ext cx="4754228" cy="67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0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cs-CZ" sz="6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Termíny!</a:t>
            </a:r>
            <a:endParaRPr lang="cs-CZ" sz="6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Odevzdat do So </a:t>
            </a:r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3. 2014 do 20:00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Příští lekci referát vycházející z tohoto cvičení prezentuje: </a:t>
            </a:r>
            <a:b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Libor Svoboda</a:t>
            </a:r>
          </a:p>
          <a:p>
            <a:endParaRPr lang="cs-CZ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!!KONEC!!</a:t>
            </a:r>
            <a:endParaRPr lang="cs-CZ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0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dalších cvičení</a:t>
            </a: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zbytek semestru budete vypracovávat různé regionální analýzy. </a:t>
            </a:r>
          </a:p>
          <a:p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jasné prostorové vymezení a poměrně dobrou dostupnost dat budeme v našich podmínkách chápat jako regiony </a:t>
            </a:r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okresy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Vyberte si každý ze seznamu jeden okres, se kterým budete pracovat.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7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 půjde?</a:t>
            </a: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zadaný region (</a:t>
            </a:r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okres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zpracujte stručný referát, obsahující následující témata:</a:t>
            </a: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poloha v rámci ČR, Evropy</a:t>
            </a:r>
          </a:p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poloha území ve vztahu k (základním) geomorfologickým celkům a vodním tokům</a:t>
            </a:r>
          </a:p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poloha vzhledem k územně – správnímu členění (kraj, NUTS, ORP...)</a:t>
            </a:r>
          </a:p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hranice a jejich průběh: vzhledem ke geomorfologickým celkům, antropogenním formám –</a:t>
            </a:r>
          </a:p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cesty, železnice atd., sousedící okresy</a:t>
            </a:r>
          </a:p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rozloha území, počet obyvatel, hustota zalidnění</a:t>
            </a:r>
          </a:p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tvar území okresu</a:t>
            </a:r>
          </a:p>
        </p:txBody>
      </p:sp>
    </p:spTree>
    <p:extLst>
      <p:ext uri="{BB962C8B-B14F-4D97-AF65-F5344CB8AC3E}">
        <p14:creationId xmlns:p14="http://schemas.microsoft.com/office/powerpoint/2010/main" val="3479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 půjde?</a:t>
            </a: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zadaný region (</a:t>
            </a:r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okres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zpracujte stručný referát, obsahující následující témata:</a:t>
            </a: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nejvyšší a nejnižší bod území a jejich nadmořská výška</a:t>
            </a:r>
          </a:p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administrativní členění okresu – seznam (a počet) obcí okresu, SO ORP</a:t>
            </a:r>
          </a:p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poloha okresního města v rámci okresu</a:t>
            </a:r>
          </a:p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poloha okresního města v rámci ČR – přibližná vzdálenost od Prahy</a:t>
            </a:r>
          </a:p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– podle vlastního uvážení a zájmu</a:t>
            </a:r>
            <a:endParaRPr lang="cs-CZ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Grafické přílohy</a:t>
            </a: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referátu připojte i tyto obrázky – mapy (můžete vytvořit vlastní nebo použít výřezy z 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internetu, </a:t>
            </a:r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nezapomeňte </a:t>
            </a:r>
            <a:r>
              <a:rPr lang="cs-CZ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 uvést zdroj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celá ČR – s vyznačením polohy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okresu</a:t>
            </a:r>
          </a:p>
          <a:p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okres (větší měřítko) - se zřetelně vyznačenými hranicemi okresu a okresním městem</a:t>
            </a:r>
          </a:p>
        </p:txBody>
      </p:sp>
    </p:spTree>
    <p:extLst>
      <p:ext uri="{BB962C8B-B14F-4D97-AF65-F5344CB8AC3E}">
        <p14:creationId xmlns:p14="http://schemas.microsoft.com/office/powerpoint/2010/main" val="21336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Grafické přílohy – ukázky z předešlých let pro inspiraci</a:t>
            </a: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982" y="1797345"/>
            <a:ext cx="10515600" cy="4351338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Chybí však citace!</a:t>
            </a:r>
          </a:p>
          <a:p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to pozor!</a:t>
            </a:r>
          </a:p>
          <a:p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jste autoři, </a:t>
            </a:r>
            <a:b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 napište něco ve </a:t>
            </a:r>
            <a:b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smyslu: „Vlastní tvorba“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238" y="1690688"/>
            <a:ext cx="7410710" cy="471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Grafické přílohy – ukázky z předešlých let pro inspiraci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469849" cy="4351338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Wikipedii a ostatní „wiki“ však používejte </a:t>
            </a:r>
            <a:r>
              <a:rPr lang="cs-CZ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 výjimečně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(tedy lépe řečeno </a:t>
            </a:r>
            <a:r>
              <a:rPr lang="cs-CZ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nepoužívejte ji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Když už, tak právě jako zdroj obrázků, ne informací</a:t>
            </a:r>
          </a:p>
          <a:p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Jinak jen pokud není jiné řešení (které je prakticky vždy)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195" y="1758156"/>
            <a:ext cx="7304953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008" y="177651"/>
            <a:ext cx="8602427" cy="66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1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Grafické přílohy – ukázky z předešlých let pro inspiraci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829" y="4597105"/>
            <a:ext cx="4204355" cy="1747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Mělo by však v citaci být připsáno „upraveno“ nebo něco podobné…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239" y="1624700"/>
            <a:ext cx="7416761" cy="497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367</Words>
  <Application>Microsoft Office PowerPoint</Application>
  <PresentationFormat>Širokoúhlá obrazovka</PresentationFormat>
  <Paragraphs>54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Poloha a hranice</vt:lpstr>
      <vt:lpstr>Forma dalších cvičení</vt:lpstr>
      <vt:lpstr>O co půjde?</vt:lpstr>
      <vt:lpstr>O co půjde?</vt:lpstr>
      <vt:lpstr>Grafické přílohy</vt:lpstr>
      <vt:lpstr>Grafické přílohy – ukázky z předešlých let pro inspiraci</vt:lpstr>
      <vt:lpstr>Grafické přílohy – ukázky z předešlých let pro inspiraci</vt:lpstr>
      <vt:lpstr>Prezentace aplikace PowerPoint</vt:lpstr>
      <vt:lpstr>Grafické přílohy – ukázky z předešlých let pro inspiraci</vt:lpstr>
      <vt:lpstr>Prezentace aplikace PowerPoint</vt:lpstr>
      <vt:lpstr>Nápadům a originalitě se však meze nekladou…</vt:lpstr>
      <vt:lpstr>Prezentace aplikace PowerPoint</vt:lpstr>
      <vt:lpstr>!Termíny!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Poloha a hranice</dc:title>
  <dc:creator>Tomáš Švik</dc:creator>
  <cp:lastModifiedBy>Tomáš Švik</cp:lastModifiedBy>
  <cp:revision>11</cp:revision>
  <dcterms:created xsi:type="dcterms:W3CDTF">2014-03-04T13:14:23Z</dcterms:created>
  <dcterms:modified xsi:type="dcterms:W3CDTF">2014-03-04T14:34:43Z</dcterms:modified>
</cp:coreProperties>
</file>