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58" r:id="rId4"/>
    <p:sldId id="260" r:id="rId5"/>
    <p:sldId id="266" r:id="rId6"/>
    <p:sldId id="268" r:id="rId7"/>
    <p:sldId id="269" r:id="rId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05B21-F60A-4BC1-9A4C-D6DBC0201751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9F8F-D0C9-4F18-979C-2441B5A4B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0575-4529-4D89-A347-76088DE43818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1774-8971-46D4-AE33-6DD475529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7302-CB77-4981-8647-C3F69DEE832D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1C7C-37F2-4FE1-8A1E-17CC78A3A2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D9EB-8EFB-4542-A49D-F1434DEB065C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89B4-6708-4B91-817A-9E246F3877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BBFD-FFE8-4D40-B093-DCACDF447954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7C96-A3E9-4B6C-AD4A-C2FBBCC3E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777D-C593-4156-98F2-7EA8FF63D408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1024-7C5D-4B17-B0E9-F3B39D6C63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2FC5-91C6-49E2-B6A5-7A161207A2F5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E91A-D5E5-4D3F-980F-61AFE0256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0873-EB76-487B-8522-0A4012EEC14D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C75A-ECAF-4D12-B661-B54556EC96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6588-4F8D-44FD-9CE5-5D293BAC7327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7DE3-AEDF-45F0-A219-E1B0DBE0D5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D571-5356-4B69-B342-6826890ED5D1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6465-0CC2-4D44-BA7E-BF0067782C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D091-9C15-4759-838B-98E7965CF749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C7DF-451E-4F1A-9009-393C21AC34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D801DAB-7315-41E4-A747-526A71830E0C}" type="datetimeFigureOut">
              <a:rPr lang="cs-CZ"/>
              <a:pPr>
                <a:defRPr/>
              </a:pPr>
              <a:t>10. 3. 2014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2A429E3-3CD5-40C3-AE43-9D4221694B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74" r:id="rId5"/>
    <p:sldLayoutId id="2147483667" r:id="rId6"/>
    <p:sldLayoutId id="2147483668" r:id="rId7"/>
    <p:sldLayoutId id="2147483675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Základy regionální geografie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Cvičení 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Pavlína </a:t>
            </a:r>
            <a:r>
              <a:rPr lang="cs-CZ" sz="1400" dirty="0" err="1" smtClean="0"/>
              <a:t>Lesová</a:t>
            </a:r>
            <a:r>
              <a:rPr lang="cs-CZ" sz="1400" dirty="0" smtClean="0"/>
              <a:t>, Brno 2014</a:t>
            </a:r>
            <a:endParaRPr lang="cs-CZ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avni-sluzby-ostrava.cz/Files/ResizedImages/Images/Team_265x-1_0808271446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7504" y="476672"/>
            <a:ext cx="8928992" cy="6264696"/>
          </a:xfrm>
          <a:prstGeom prst="rect">
            <a:avLst/>
          </a:prstGeom>
          <a:noFill/>
          <a:ex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Regionalizace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cs-CZ" sz="1600" dirty="0" smtClean="0"/>
          </a:p>
          <a:p>
            <a:pPr lvl="1"/>
            <a:r>
              <a:rPr lang="cs-CZ" sz="1800" dirty="0" smtClean="0"/>
              <a:t>Rozdělte se do čtveřic a </a:t>
            </a:r>
            <a:r>
              <a:rPr lang="cs-CZ" sz="1800" dirty="0" smtClean="0"/>
              <a:t>vyberte si jednu z následujících map, odpovězte </a:t>
            </a:r>
            <a:r>
              <a:rPr lang="cs-CZ" sz="1800" dirty="0" smtClean="0"/>
              <a:t>na tyto otázky</a:t>
            </a:r>
            <a:r>
              <a:rPr lang="cs-CZ" sz="1800" dirty="0" smtClean="0"/>
              <a:t>:</a:t>
            </a:r>
            <a:endParaRPr lang="cs-CZ" sz="1600" dirty="0" smtClean="0"/>
          </a:p>
          <a:p>
            <a:pPr lvl="2"/>
            <a:r>
              <a:rPr lang="cs-CZ" sz="1600" dirty="0" smtClean="0"/>
              <a:t>na základě čeho jsou vymezeny regiony ve vaší mapě?</a:t>
            </a:r>
          </a:p>
          <a:p>
            <a:pPr lvl="2"/>
            <a:r>
              <a:rPr lang="cs-CZ" sz="1600" dirty="0" smtClean="0"/>
              <a:t>pokud to smysl mapy umožňuje, podle jakých jiných vymezovacích kritérií by se daly vymezit regiony?</a:t>
            </a:r>
          </a:p>
          <a:p>
            <a:pPr lvl="2"/>
            <a:r>
              <a:rPr lang="cs-CZ" sz="1600" dirty="0" smtClean="0"/>
              <a:t>jaké jsou praktické důsledky takové regionalizace?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84850"/>
          </a:xfrm>
        </p:spPr>
        <p:txBody>
          <a:bodyPr/>
          <a:lstStyle/>
          <a:p>
            <a:r>
              <a:rPr lang="cs-CZ" smtClean="0"/>
              <a:t>co je to regionalizace?</a:t>
            </a:r>
          </a:p>
          <a:p>
            <a:endParaRPr lang="cs-CZ" smtClean="0"/>
          </a:p>
        </p:txBody>
      </p:sp>
      <p:pic>
        <p:nvPicPr>
          <p:cNvPr id="15362" name="Picture 4" descr="http://janpivec.wz.cz/pivec/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908050"/>
            <a:ext cx="501808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http://www.mmr.cz/getmedia/b8b1ace1-a675-4eb6-bbee-fa891797c08e/100304_TZ_postizene_regiony_b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3908425"/>
            <a:ext cx="41751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http://chalooopka.unas.cz/palm/dpmb_si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894138"/>
            <a:ext cx="4132262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http://www.holidaysfactory.com/cs/images/thumb/Asie_cela.png/500px-Asie_cel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49350"/>
            <a:ext cx="35290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/>
              <a:t>Rozdělení skupin a okresů pro </a:t>
            </a:r>
            <a:r>
              <a:rPr lang="cs-CZ" sz="3200" dirty="0" err="1" smtClean="0"/>
              <a:t>cv</a:t>
            </a:r>
            <a:r>
              <a:rPr lang="cs-CZ" sz="3200" dirty="0" smtClean="0"/>
              <a:t>. 3:</a:t>
            </a:r>
            <a:endParaRPr lang="cs-CZ" sz="3200" dirty="0"/>
          </a:p>
        </p:txBody>
      </p:sp>
      <p:graphicFrame>
        <p:nvGraphicFramePr>
          <p:cNvPr id="16437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963189"/>
              </p:ext>
            </p:extLst>
          </p:nvPr>
        </p:nvGraphicFramePr>
        <p:xfrm>
          <a:off x="457200" y="1600200"/>
          <a:ext cx="8075613" cy="3343275"/>
        </p:xfrm>
        <a:graphic>
          <a:graphicData uri="http://schemas.openxmlformats.org/drawingml/2006/table">
            <a:tbl>
              <a:tblPr/>
              <a:tblGrid>
                <a:gridCol w="787400"/>
                <a:gridCol w="4595813"/>
                <a:gridCol w="2692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číslo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Jméno (2 studenti)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okres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Stuchlý, Hubáčková, Dvořáčková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Šumperk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Krček, LIndovský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Teplice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Kucharčík, Šulc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Sokolov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Stehno, Umlauf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Semily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Janeček, Daňová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Tachov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Čekan, Kevický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Prachatice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Bušíková, Hlisnikovský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Rokycany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Čejka, Holek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</a:rPr>
                        <a:t>Trutnov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1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Cvičení 3: Poloha a hranice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67337"/>
          </a:xfrm>
        </p:spPr>
        <p:txBody>
          <a:bodyPr rtlCol="0">
            <a:normAutofit/>
          </a:bodyPr>
          <a:lstStyle/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400" dirty="0" err="1" smtClean="0"/>
              <a:t>Pro</a:t>
            </a:r>
            <a:r>
              <a:rPr lang="sk-SK" sz="1400" dirty="0" smtClean="0"/>
              <a:t> </a:t>
            </a:r>
            <a:r>
              <a:rPr lang="sk-SK" sz="1400" dirty="0"/>
              <a:t>zadaný </a:t>
            </a:r>
            <a:r>
              <a:rPr lang="sk-SK" sz="1400" dirty="0" err="1"/>
              <a:t>region</a:t>
            </a:r>
            <a:r>
              <a:rPr lang="sk-SK" sz="1400" dirty="0"/>
              <a:t> (okres) </a:t>
            </a:r>
            <a:r>
              <a:rPr lang="cs-CZ" sz="1400" dirty="0"/>
              <a:t>zpracujte</a:t>
            </a:r>
            <a:r>
              <a:rPr lang="sk-SK" sz="1400" dirty="0"/>
              <a:t> stručný referát, </a:t>
            </a:r>
            <a:r>
              <a:rPr lang="sk-SK" sz="1400" dirty="0" err="1"/>
              <a:t>obsahující</a:t>
            </a:r>
            <a:r>
              <a:rPr lang="sk-SK" sz="1400" dirty="0"/>
              <a:t> </a:t>
            </a:r>
            <a:r>
              <a:rPr lang="sk-SK" sz="1400" dirty="0" err="1"/>
              <a:t>následující</a:t>
            </a:r>
            <a:r>
              <a:rPr lang="sk-SK" sz="1400" dirty="0"/>
              <a:t> </a:t>
            </a:r>
            <a:r>
              <a:rPr lang="sk-SK" sz="1400" dirty="0" err="1"/>
              <a:t>témata</a:t>
            </a:r>
            <a:r>
              <a:rPr lang="sk-SK" sz="1400" dirty="0"/>
              <a:t>: </a:t>
            </a:r>
            <a:endParaRPr lang="cs-CZ" sz="14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/>
              <a:t>poloha v rámci ČR, </a:t>
            </a:r>
            <a:r>
              <a:rPr lang="sk-SK" sz="1200" dirty="0" err="1"/>
              <a:t>Evropy</a:t>
            </a:r>
            <a:endParaRPr lang="cs-CZ" sz="12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/>
              <a:t>poloha území </a:t>
            </a:r>
            <a:r>
              <a:rPr lang="sk-SK" sz="1200" dirty="0" err="1"/>
              <a:t>ve</a:t>
            </a:r>
            <a:r>
              <a:rPr lang="sk-SK" sz="1200" dirty="0"/>
              <a:t> </a:t>
            </a:r>
            <a:r>
              <a:rPr lang="sk-SK" sz="1200" dirty="0" err="1"/>
              <a:t>vztahu</a:t>
            </a:r>
            <a:r>
              <a:rPr lang="sk-SK" sz="1200" dirty="0"/>
              <a:t> k (</a:t>
            </a:r>
            <a:r>
              <a:rPr lang="sk-SK" sz="1200" dirty="0" err="1"/>
              <a:t>základním</a:t>
            </a:r>
            <a:r>
              <a:rPr lang="sk-SK" sz="1200" dirty="0"/>
              <a:t>) geomorfologickým </a:t>
            </a:r>
            <a:r>
              <a:rPr lang="sk-SK" sz="1200" dirty="0" err="1"/>
              <a:t>celkům</a:t>
            </a:r>
            <a:r>
              <a:rPr lang="sk-SK" sz="1200" dirty="0"/>
              <a:t> a </a:t>
            </a:r>
            <a:r>
              <a:rPr lang="sk-SK" sz="1200" dirty="0" err="1"/>
              <a:t>vodním</a:t>
            </a:r>
            <a:r>
              <a:rPr lang="sk-SK" sz="1200" dirty="0"/>
              <a:t> </a:t>
            </a:r>
            <a:r>
              <a:rPr lang="sk-SK" sz="1200" dirty="0" err="1"/>
              <a:t>tokům</a:t>
            </a:r>
            <a:endParaRPr lang="cs-CZ" sz="12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/>
              <a:t>poloha </a:t>
            </a:r>
            <a:r>
              <a:rPr lang="sk-SK" sz="1200" dirty="0" err="1"/>
              <a:t>vzhledem</a:t>
            </a:r>
            <a:r>
              <a:rPr lang="sk-SK" sz="1200" dirty="0"/>
              <a:t> k </a:t>
            </a:r>
            <a:r>
              <a:rPr lang="sk-SK" sz="1200" dirty="0" err="1"/>
              <a:t>územně</a:t>
            </a:r>
            <a:r>
              <a:rPr lang="sk-SK" sz="1200" dirty="0"/>
              <a:t> – </a:t>
            </a:r>
            <a:r>
              <a:rPr lang="sk-SK" sz="1200" dirty="0" err="1"/>
              <a:t>správnímu</a:t>
            </a:r>
            <a:r>
              <a:rPr lang="sk-SK" sz="1200" dirty="0"/>
              <a:t> </a:t>
            </a:r>
            <a:r>
              <a:rPr lang="sk-SK" sz="1200" dirty="0" err="1"/>
              <a:t>členění</a:t>
            </a:r>
            <a:r>
              <a:rPr lang="sk-SK" sz="1200" dirty="0"/>
              <a:t> (kraj, NUTS, ORP...)</a:t>
            </a:r>
            <a:endParaRPr lang="cs-CZ" sz="12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/>
              <a:t>hranice a </a:t>
            </a:r>
            <a:r>
              <a:rPr lang="sk-SK" sz="1200" dirty="0" err="1"/>
              <a:t>jejich</a:t>
            </a:r>
            <a:r>
              <a:rPr lang="sk-SK" sz="1200" dirty="0"/>
              <a:t> </a:t>
            </a:r>
            <a:r>
              <a:rPr lang="sk-SK" sz="1200" dirty="0" err="1"/>
              <a:t>průběh</a:t>
            </a:r>
            <a:r>
              <a:rPr lang="sk-SK" sz="1200" dirty="0"/>
              <a:t>: </a:t>
            </a:r>
            <a:r>
              <a:rPr lang="sk-SK" sz="1200" dirty="0" err="1"/>
              <a:t>vzhledem</a:t>
            </a:r>
            <a:r>
              <a:rPr lang="sk-SK" sz="1200" dirty="0"/>
              <a:t> </a:t>
            </a:r>
            <a:r>
              <a:rPr lang="sk-SK" sz="1200" dirty="0" err="1"/>
              <a:t>ke</a:t>
            </a:r>
            <a:r>
              <a:rPr lang="sk-SK" sz="1200" dirty="0"/>
              <a:t> geomorfologickým </a:t>
            </a:r>
            <a:r>
              <a:rPr lang="sk-SK" sz="1200" dirty="0" err="1"/>
              <a:t>celkům</a:t>
            </a:r>
            <a:r>
              <a:rPr lang="sk-SK" sz="1200" dirty="0"/>
              <a:t>, </a:t>
            </a:r>
            <a:r>
              <a:rPr lang="sk-SK" sz="1200" dirty="0" err="1"/>
              <a:t>antropogenním</a:t>
            </a:r>
            <a:r>
              <a:rPr lang="sk-SK" sz="1200" dirty="0"/>
              <a:t> formám – cesty, železnice atd., </a:t>
            </a:r>
            <a:r>
              <a:rPr lang="sk-SK" sz="1200" dirty="0" err="1"/>
              <a:t>sousedící</a:t>
            </a:r>
            <a:r>
              <a:rPr lang="sk-SK" sz="1200" dirty="0"/>
              <a:t> okresy</a:t>
            </a:r>
            <a:endParaRPr lang="cs-CZ" sz="12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/>
              <a:t>rozloha území, počet </a:t>
            </a:r>
            <a:r>
              <a:rPr lang="sk-SK" sz="1200" dirty="0" err="1"/>
              <a:t>obyvatel</a:t>
            </a:r>
            <a:r>
              <a:rPr lang="sk-SK" sz="1200" dirty="0"/>
              <a:t>, hustota </a:t>
            </a:r>
            <a:r>
              <a:rPr lang="sk-SK" sz="1200" dirty="0" err="1"/>
              <a:t>zalidnění</a:t>
            </a:r>
            <a:endParaRPr lang="cs-CZ" sz="12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/>
              <a:t>tvar území okresu</a:t>
            </a:r>
            <a:endParaRPr lang="cs-CZ" sz="12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 err="1"/>
              <a:t>nejvyšší</a:t>
            </a:r>
            <a:r>
              <a:rPr lang="sk-SK" sz="1200" dirty="0"/>
              <a:t> a </a:t>
            </a:r>
            <a:r>
              <a:rPr lang="sk-SK" sz="1200" dirty="0" err="1"/>
              <a:t>nejnižší</a:t>
            </a:r>
            <a:r>
              <a:rPr lang="sk-SK" sz="1200" dirty="0"/>
              <a:t> bod území a </a:t>
            </a:r>
            <a:r>
              <a:rPr lang="sk-SK" sz="1200" dirty="0" err="1"/>
              <a:t>jejich</a:t>
            </a:r>
            <a:r>
              <a:rPr lang="sk-SK" sz="1200" dirty="0"/>
              <a:t> </a:t>
            </a:r>
            <a:r>
              <a:rPr lang="sk-SK" sz="1200" dirty="0" err="1"/>
              <a:t>nadmořská</a:t>
            </a:r>
            <a:r>
              <a:rPr lang="sk-SK" sz="1200" dirty="0"/>
              <a:t> výška </a:t>
            </a:r>
            <a:endParaRPr lang="cs-CZ" sz="12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 err="1"/>
              <a:t>administrativní</a:t>
            </a:r>
            <a:r>
              <a:rPr lang="sk-SK" sz="1200" dirty="0"/>
              <a:t> </a:t>
            </a:r>
            <a:r>
              <a:rPr lang="sk-SK" sz="1200" dirty="0" err="1"/>
              <a:t>členění</a:t>
            </a:r>
            <a:r>
              <a:rPr lang="sk-SK" sz="1200" dirty="0"/>
              <a:t> okresu – </a:t>
            </a:r>
            <a:r>
              <a:rPr lang="sk-SK" sz="1200" dirty="0" err="1"/>
              <a:t>seznam</a:t>
            </a:r>
            <a:r>
              <a:rPr lang="sk-SK" sz="1200" dirty="0"/>
              <a:t> (a počet) obcí okresu, SO ORP</a:t>
            </a:r>
            <a:endParaRPr lang="cs-CZ" sz="12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/>
              <a:t>poloha </a:t>
            </a:r>
            <a:r>
              <a:rPr lang="sk-SK" sz="1200" dirty="0" err="1"/>
              <a:t>okresního</a:t>
            </a:r>
            <a:r>
              <a:rPr lang="sk-SK" sz="1200" dirty="0"/>
              <a:t> </a:t>
            </a:r>
            <a:r>
              <a:rPr lang="sk-SK" sz="1200" dirty="0" err="1"/>
              <a:t>města</a:t>
            </a:r>
            <a:r>
              <a:rPr lang="sk-SK" sz="1200" dirty="0"/>
              <a:t> v rámci okresu </a:t>
            </a:r>
            <a:endParaRPr lang="cs-CZ" sz="12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/>
              <a:t>poloha </a:t>
            </a:r>
            <a:r>
              <a:rPr lang="sk-SK" sz="1200" dirty="0" err="1"/>
              <a:t>okresního</a:t>
            </a:r>
            <a:r>
              <a:rPr lang="sk-SK" sz="1200" dirty="0"/>
              <a:t> </a:t>
            </a:r>
            <a:r>
              <a:rPr lang="sk-SK" sz="1200" dirty="0" err="1"/>
              <a:t>města</a:t>
            </a:r>
            <a:r>
              <a:rPr lang="sk-SK" sz="1200" dirty="0"/>
              <a:t> v rámci ČR – </a:t>
            </a:r>
            <a:r>
              <a:rPr lang="sk-SK" sz="1200" dirty="0" err="1"/>
              <a:t>přibližná</a:t>
            </a:r>
            <a:r>
              <a:rPr lang="sk-SK" sz="1200" dirty="0"/>
              <a:t> </a:t>
            </a:r>
            <a:r>
              <a:rPr lang="sk-SK" sz="1200" dirty="0" err="1"/>
              <a:t>vzdálenost</a:t>
            </a:r>
            <a:r>
              <a:rPr lang="sk-SK" sz="1200" dirty="0"/>
              <a:t> od Prahy </a:t>
            </a:r>
            <a:endParaRPr lang="cs-CZ" sz="12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 err="1"/>
              <a:t>další</a:t>
            </a:r>
            <a:r>
              <a:rPr lang="sk-SK" sz="1200" dirty="0"/>
              <a:t> – </a:t>
            </a:r>
            <a:r>
              <a:rPr lang="sk-SK" sz="1200" dirty="0" err="1"/>
              <a:t>podle</a:t>
            </a:r>
            <a:r>
              <a:rPr lang="sk-SK" sz="1200" dirty="0"/>
              <a:t> </a:t>
            </a:r>
            <a:r>
              <a:rPr lang="sk-SK" sz="1200" dirty="0" err="1"/>
              <a:t>vlastního</a:t>
            </a:r>
            <a:r>
              <a:rPr lang="sk-SK" sz="1200" dirty="0"/>
              <a:t> uvážení a </a:t>
            </a:r>
            <a:r>
              <a:rPr lang="sk-SK" sz="1200" dirty="0" err="1" smtClean="0"/>
              <a:t>zájmu</a:t>
            </a:r>
            <a:endParaRPr lang="sk-SK" sz="1200" dirty="0" smtClean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400" dirty="0"/>
              <a:t>K referátu </a:t>
            </a:r>
            <a:r>
              <a:rPr lang="sk-SK" sz="1400" dirty="0" err="1"/>
              <a:t>připojte</a:t>
            </a:r>
            <a:r>
              <a:rPr lang="sk-SK" sz="1400" dirty="0"/>
              <a:t> i </a:t>
            </a:r>
            <a:r>
              <a:rPr lang="sk-SK" sz="1400" dirty="0" err="1"/>
              <a:t>tyto</a:t>
            </a:r>
            <a:r>
              <a:rPr lang="sk-SK" sz="1400" dirty="0"/>
              <a:t> obrázky – mapy (</a:t>
            </a:r>
            <a:r>
              <a:rPr lang="sk-SK" sz="1400" dirty="0" err="1"/>
              <a:t>můžete</a:t>
            </a:r>
            <a:r>
              <a:rPr lang="sk-SK" sz="1400" dirty="0"/>
              <a:t> </a:t>
            </a:r>
            <a:r>
              <a:rPr lang="sk-SK" sz="1400" dirty="0" err="1"/>
              <a:t>vytvořit</a:t>
            </a:r>
            <a:r>
              <a:rPr lang="sk-SK" sz="1400" dirty="0"/>
              <a:t> vlastní nebo </a:t>
            </a:r>
            <a:r>
              <a:rPr lang="sk-SK" sz="1400" dirty="0" err="1"/>
              <a:t>použít</a:t>
            </a:r>
            <a:r>
              <a:rPr lang="sk-SK" sz="1400" dirty="0"/>
              <a:t> </a:t>
            </a:r>
            <a:r>
              <a:rPr lang="sk-SK" sz="1400" dirty="0" err="1"/>
              <a:t>výřezy</a:t>
            </a:r>
            <a:r>
              <a:rPr lang="sk-SK" sz="1400" dirty="0"/>
              <a:t> z internetu, </a:t>
            </a:r>
            <a:r>
              <a:rPr lang="sk-SK" sz="1400" dirty="0" err="1"/>
              <a:t>nezapomeňte</a:t>
            </a:r>
            <a:r>
              <a:rPr lang="sk-SK" sz="1400" dirty="0"/>
              <a:t> ale </a:t>
            </a:r>
            <a:r>
              <a:rPr lang="sk-SK" sz="1400" dirty="0" err="1"/>
              <a:t>uvést</a:t>
            </a:r>
            <a:r>
              <a:rPr lang="sk-SK" sz="1400" dirty="0"/>
              <a:t> zdroj):</a:t>
            </a:r>
            <a:endParaRPr lang="cs-CZ" sz="14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/>
              <a:t>celá ČR – s vyznačením polohy okresu</a:t>
            </a:r>
            <a:endParaRPr lang="cs-CZ" sz="1200" dirty="0"/>
          </a:p>
          <a:p>
            <a:pPr marL="731520" lvl="2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/>
              <a:t>okres (</a:t>
            </a:r>
            <a:r>
              <a:rPr lang="sk-SK" sz="1200" dirty="0" err="1"/>
              <a:t>větší</a:t>
            </a:r>
            <a:r>
              <a:rPr lang="sk-SK" sz="1200" dirty="0"/>
              <a:t> </a:t>
            </a:r>
            <a:r>
              <a:rPr lang="sk-SK" sz="1200" dirty="0" err="1"/>
              <a:t>měřítko</a:t>
            </a:r>
            <a:r>
              <a:rPr lang="sk-SK" sz="1200" dirty="0"/>
              <a:t>) - </a:t>
            </a:r>
            <a:r>
              <a:rPr lang="sk-SK" sz="1200" dirty="0" err="1"/>
              <a:t>se</a:t>
            </a:r>
            <a:r>
              <a:rPr lang="sk-SK" sz="1200" dirty="0"/>
              <a:t> </a:t>
            </a:r>
            <a:r>
              <a:rPr lang="sk-SK" sz="1200" dirty="0" err="1"/>
              <a:t>zřetelně</a:t>
            </a:r>
            <a:r>
              <a:rPr lang="sk-SK" sz="1200" dirty="0"/>
              <a:t> vyznačenými </a:t>
            </a:r>
            <a:r>
              <a:rPr lang="sk-SK" sz="1200" dirty="0" err="1"/>
              <a:t>hranicemi</a:t>
            </a:r>
            <a:r>
              <a:rPr lang="sk-SK" sz="1200" dirty="0"/>
              <a:t> okresu a </a:t>
            </a:r>
            <a:r>
              <a:rPr lang="sk-SK" sz="1200" dirty="0" err="1"/>
              <a:t>okresním</a:t>
            </a:r>
            <a:r>
              <a:rPr lang="sk-SK" sz="1200" dirty="0"/>
              <a:t> </a:t>
            </a:r>
            <a:r>
              <a:rPr lang="sk-SK" sz="1200" dirty="0" err="1"/>
              <a:t>městem</a:t>
            </a:r>
            <a:r>
              <a:rPr lang="sk-SK" sz="1200" dirty="0"/>
              <a:t>  </a:t>
            </a:r>
            <a:endParaRPr lang="cs-CZ" sz="1200" dirty="0"/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>
              <a:solidFill>
                <a:srgbClr val="00B050"/>
              </a:solidFill>
            </a:endParaRP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Cvičení 3:</a:t>
            </a:r>
            <a:endParaRPr lang="cs-CZ" dirty="0"/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smtClean="0"/>
              <a:t>odevzdat do odevzdávárny do 12.3.2014 (včetně) – stačí jeden z dvojice</a:t>
            </a:r>
          </a:p>
          <a:p>
            <a:endParaRPr lang="cs-CZ" sz="1800" smtClean="0"/>
          </a:p>
          <a:p>
            <a:r>
              <a:rPr lang="cs-CZ" sz="1800" smtClean="0"/>
              <a:t>prezentace na příští týden (13.3.2014)</a:t>
            </a:r>
          </a:p>
          <a:p>
            <a:pPr lvl="1"/>
            <a:r>
              <a:rPr lang="cs-CZ" sz="1600" smtClean="0">
                <a:solidFill>
                  <a:srgbClr val="292934"/>
                </a:solidFill>
              </a:rPr>
              <a:t>prezentující: </a:t>
            </a:r>
            <a:r>
              <a:rPr lang="cs-CZ" sz="1800" smtClean="0">
                <a:solidFill>
                  <a:srgbClr val="292934"/>
                </a:solidFill>
              </a:rPr>
              <a:t>Bušíková, Hlisnikovský</a:t>
            </a:r>
          </a:p>
          <a:p>
            <a:pPr lvl="1"/>
            <a:endParaRPr lang="cs-CZ" sz="1600" smtClean="0"/>
          </a:p>
          <a:p>
            <a:pPr lvl="1"/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cs-CZ" smtClean="0"/>
          </a:p>
          <a:p>
            <a:pPr marL="0" indent="0" algn="ctr">
              <a:buFont typeface="Arial" charset="0"/>
              <a:buNone/>
            </a:pPr>
            <a:endParaRPr lang="cs-CZ" smtClean="0"/>
          </a:p>
          <a:p>
            <a:pPr marL="0" indent="0" algn="ctr">
              <a:buFont typeface="Arial" charset="0"/>
              <a:buNone/>
            </a:pPr>
            <a:endParaRPr lang="cs-CZ" smtClean="0"/>
          </a:p>
          <a:p>
            <a:pPr marL="0" indent="0" algn="ctr">
              <a:buFont typeface="Arial" charset="0"/>
              <a:buNone/>
            </a:pPr>
            <a:r>
              <a:rPr lang="cs-CZ" smtClean="0"/>
              <a:t>Otázky?</a:t>
            </a:r>
          </a:p>
          <a:p>
            <a:pPr marL="0" indent="0" algn="ctr">
              <a:buFont typeface="Arial" charset="0"/>
              <a:buNone/>
            </a:pPr>
            <a:r>
              <a:rPr lang="cs-CZ" smtClean="0"/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řehlednos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334</TotalTime>
  <Words>333</Words>
  <Application>Microsoft Office PowerPoint</Application>
  <PresentationFormat>Předvádění na obrazovce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Přehlednost</vt:lpstr>
      <vt:lpstr>Základy regionální geografie</vt:lpstr>
      <vt:lpstr>Regionalizace</vt:lpstr>
      <vt:lpstr>Prezentace aplikace PowerPoint</vt:lpstr>
      <vt:lpstr>Rozdělení skupin a okresů pro cv. 3:</vt:lpstr>
      <vt:lpstr>Cvičení 3: Poloha a hranice</vt:lpstr>
      <vt:lpstr>Cvičení 3: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Lesova, Pavlina</dc:creator>
  <cp:lastModifiedBy>EsetaCZ EsetaCZ</cp:lastModifiedBy>
  <cp:revision>35</cp:revision>
  <cp:lastPrinted>2014-02-27T04:59:10Z</cp:lastPrinted>
  <dcterms:created xsi:type="dcterms:W3CDTF">2014-02-21T05:03:39Z</dcterms:created>
  <dcterms:modified xsi:type="dcterms:W3CDTF">2014-03-10T14:36:22Z</dcterms:modified>
</cp:coreProperties>
</file>