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29" autoAdjust="0"/>
    <p:restoredTop sz="9466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FCC06-7B92-4C20-BA6D-5E1A4FF76112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nik.cz/" TargetMode="External"/><Relationship Id="rId2" Type="http://schemas.openxmlformats.org/officeDocument/2006/relationships/hyperlink" Target="http://www.idne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katelevize.cz/ct24/regiony/" TargetMode="External"/><Relationship Id="rId5" Type="http://schemas.openxmlformats.org/officeDocument/2006/relationships/hyperlink" Target="http://www.lidovky.cz/" TargetMode="External"/><Relationship Id="rId4" Type="http://schemas.openxmlformats.org/officeDocument/2006/relationships/hyperlink" Target="http://www.regionalninoviny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/>
          <a:lstStyle/>
          <a:p>
            <a:r>
              <a:rPr lang="cs-CZ" dirty="0" smtClean="0"/>
              <a:t>Základy regionální geografie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3714752"/>
            <a:ext cx="7215238" cy="2357454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cvičení 8</a:t>
            </a:r>
          </a:p>
          <a:p>
            <a:endParaRPr lang="cs-CZ" sz="3600" dirty="0" smtClean="0">
              <a:solidFill>
                <a:schemeClr val="tx1"/>
              </a:solidFill>
            </a:endParaRPr>
          </a:p>
          <a:p>
            <a:pPr algn="r"/>
            <a:endParaRPr lang="cs-CZ" sz="3600" dirty="0" smtClean="0">
              <a:solidFill>
                <a:schemeClr val="tx1"/>
              </a:solidFill>
            </a:endParaRP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jaro 2014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rámci tohoto cvičení se pokuste vytvořit jednoduchý </a:t>
            </a:r>
            <a:r>
              <a:rPr lang="cs-CZ" b="1" dirty="0"/>
              <a:t>„mediální“ a „kulturní“ obraz území vašeho okresu</a:t>
            </a:r>
            <a:r>
              <a:rPr lang="cs-CZ" dirty="0"/>
              <a:t>. Zadání je specifikováno pouze rámcově. Způsob a postup jeho zpracování by se měl opírat především o vlastní tvořivost a invenci autorů.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Mediální obraz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Autofit/>
          </a:bodyPr>
          <a:lstStyle/>
          <a:p>
            <a:r>
              <a:rPr lang="cs-CZ" sz="2200" dirty="0"/>
              <a:t>Z</a:t>
            </a:r>
            <a:r>
              <a:rPr lang="cs-CZ" sz="2200" dirty="0" smtClean="0"/>
              <a:t>aměřte </a:t>
            </a:r>
            <a:r>
              <a:rPr lang="cs-CZ" sz="2200" dirty="0"/>
              <a:t>se na média s celorepublikovým a větším prostorovým dosahem (tzn. celá ČR, Evropa, svět – deníky, cestovatelské servery, zájmová sdružení atd.). Vyhledávejte informace týkající se území vašeho okresu (tedy i jeho částí - obcí, měst, chráněných území, významných zaměstnavatelů apod.). </a:t>
            </a:r>
            <a:endParaRPr lang="cs-CZ" sz="2200" dirty="0" smtClean="0"/>
          </a:p>
          <a:p>
            <a:r>
              <a:rPr lang="cs-CZ" sz="2200" dirty="0" smtClean="0"/>
              <a:t>Na </a:t>
            </a:r>
            <a:r>
              <a:rPr lang="cs-CZ" sz="2200" dirty="0"/>
              <a:t>základě získaných informací se pokuste vytvořit a popsat takový obraz území okresu, jaký by si o něm člověk mohl vytvořit, pokud bude mít k dispozici pouze médii zprostředkované informace. Takto vytvořený obraz vlastními slovy dále komentujte, a to zejména v tom smyslu, jestli a do jaké míry je podle vás zkreslený</a:t>
            </a:r>
            <a:r>
              <a:rPr lang="cs-CZ" sz="2200" dirty="0" smtClean="0"/>
              <a:t>.</a:t>
            </a:r>
          </a:p>
          <a:p>
            <a:endParaRPr lang="cs-CZ" sz="2200" dirty="0" smtClean="0"/>
          </a:p>
          <a:p>
            <a:r>
              <a:rPr lang="cs-CZ" sz="2200" dirty="0" smtClean="0"/>
              <a:t>Zdroje informací n</a:t>
            </a:r>
            <a:r>
              <a:rPr lang="cs-CZ" sz="2200" dirty="0" smtClean="0"/>
              <a:t>apř</a:t>
            </a:r>
            <a:r>
              <a:rPr lang="cs-CZ" sz="2200" dirty="0" smtClean="0"/>
              <a:t>. </a:t>
            </a:r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idnes.cz</a:t>
            </a:r>
            <a:r>
              <a:rPr lang="cs-CZ" sz="2200" dirty="0" smtClean="0">
                <a:hlinkClick r:id="rId2"/>
              </a:rPr>
              <a:t>/</a:t>
            </a:r>
            <a:r>
              <a:rPr lang="cs-CZ" sz="2200" dirty="0" smtClean="0"/>
              <a:t>, </a:t>
            </a:r>
            <a:r>
              <a:rPr lang="cs-CZ" sz="2200" dirty="0" smtClean="0">
                <a:hlinkClick r:id="rId3"/>
              </a:rPr>
              <a:t>http://www.</a:t>
            </a:r>
            <a:r>
              <a:rPr lang="cs-CZ" sz="2200" dirty="0" err="1" smtClean="0">
                <a:hlinkClick r:id="rId3"/>
              </a:rPr>
              <a:t>denik.cz</a:t>
            </a:r>
            <a:r>
              <a:rPr lang="cs-CZ" sz="2200" dirty="0" smtClean="0">
                <a:hlinkClick r:id="rId3"/>
              </a:rPr>
              <a:t>/</a:t>
            </a:r>
            <a:r>
              <a:rPr lang="cs-CZ" sz="2200" dirty="0" smtClean="0"/>
              <a:t> (vybrat svůj regionální deník pro okres), </a:t>
            </a:r>
            <a:r>
              <a:rPr lang="cs-CZ" sz="2200" dirty="0" smtClean="0"/>
              <a:t>, </a:t>
            </a:r>
            <a:r>
              <a:rPr lang="cs-CZ" sz="2200" dirty="0" smtClean="0">
                <a:hlinkClick r:id="rId4"/>
              </a:rPr>
              <a:t>http://www.</a:t>
            </a:r>
            <a:r>
              <a:rPr lang="cs-CZ" sz="2200" dirty="0" err="1" smtClean="0">
                <a:hlinkClick r:id="rId4"/>
              </a:rPr>
              <a:t>regionalninoviny.cz</a:t>
            </a:r>
            <a:r>
              <a:rPr lang="cs-CZ" sz="2200" dirty="0" smtClean="0">
                <a:hlinkClick r:id="rId4"/>
              </a:rPr>
              <a:t>/</a:t>
            </a:r>
            <a:r>
              <a:rPr lang="cs-CZ" sz="2200" dirty="0" smtClean="0"/>
              <a:t>, </a:t>
            </a:r>
            <a:r>
              <a:rPr lang="cs-CZ" sz="2200" dirty="0" smtClean="0">
                <a:hlinkClick r:id="rId5"/>
              </a:rPr>
              <a:t>http</a:t>
            </a:r>
            <a:r>
              <a:rPr lang="cs-CZ" sz="2200" dirty="0" smtClean="0">
                <a:hlinkClick r:id="rId5"/>
              </a:rPr>
              <a:t>://www.lidovky.</a:t>
            </a:r>
            <a:r>
              <a:rPr lang="cs-CZ" sz="2200" dirty="0" err="1" smtClean="0">
                <a:hlinkClick r:id="rId5"/>
              </a:rPr>
              <a:t>cz</a:t>
            </a:r>
            <a:r>
              <a:rPr lang="cs-CZ" sz="2200" dirty="0" smtClean="0">
                <a:hlinkClick r:id="rId5"/>
              </a:rPr>
              <a:t>/</a:t>
            </a:r>
            <a:r>
              <a:rPr lang="cs-CZ" sz="2200" dirty="0" smtClean="0"/>
              <a:t>, </a:t>
            </a:r>
            <a:r>
              <a:rPr lang="cs-CZ" sz="2200" dirty="0" smtClean="0">
                <a:hlinkClick r:id="rId6"/>
              </a:rPr>
              <a:t>http://www.</a:t>
            </a:r>
            <a:r>
              <a:rPr lang="cs-CZ" sz="2200" dirty="0" err="1" smtClean="0">
                <a:hlinkClick r:id="rId6"/>
              </a:rPr>
              <a:t>ceskatelevize.cz</a:t>
            </a:r>
            <a:r>
              <a:rPr lang="cs-CZ" sz="2200" dirty="0" smtClean="0">
                <a:hlinkClick r:id="rId6"/>
              </a:rPr>
              <a:t>/ct24/regiony</a:t>
            </a:r>
            <a:r>
              <a:rPr lang="cs-CZ" sz="2200" dirty="0" smtClean="0">
                <a:hlinkClick r:id="rId6"/>
              </a:rPr>
              <a:t>/</a:t>
            </a:r>
            <a:r>
              <a:rPr lang="cs-CZ" sz="2200" dirty="0" smtClean="0"/>
              <a:t> a další.</a:t>
            </a:r>
            <a:endParaRPr lang="cs-CZ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Kulturní obraz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Částečně </a:t>
            </a:r>
            <a:r>
              <a:rPr lang="cs-CZ" dirty="0"/>
              <a:t>můžete vycházet z informací získaných v předcházející části cvičení. Doplňte ale i další zdroje – např. </a:t>
            </a:r>
            <a:r>
              <a:rPr lang="cs-CZ" i="1" dirty="0"/>
              <a:t>literaturu</a:t>
            </a:r>
            <a:r>
              <a:rPr lang="cs-CZ" dirty="0"/>
              <a:t>, </a:t>
            </a:r>
            <a:r>
              <a:rPr lang="cs-CZ" i="1" dirty="0"/>
              <a:t>písně</a:t>
            </a:r>
            <a:r>
              <a:rPr lang="cs-CZ" dirty="0"/>
              <a:t> nebo </a:t>
            </a:r>
            <a:r>
              <a:rPr lang="cs-CZ" i="1" dirty="0"/>
              <a:t>obrazy</a:t>
            </a:r>
            <a:r>
              <a:rPr lang="cs-CZ" dirty="0"/>
              <a:t> související s územím okresu, média s regionálním rozsahem, uveřejněné rozhovory s místními obyvateli a osobnostmi apod. </a:t>
            </a:r>
            <a:endParaRPr lang="cs-CZ" dirty="0" smtClean="0"/>
          </a:p>
          <a:p>
            <a:r>
              <a:rPr lang="cs-CZ" dirty="0" smtClean="0"/>
              <a:t>Cílem </a:t>
            </a:r>
            <a:r>
              <a:rPr lang="cs-CZ" dirty="0"/>
              <a:t>je vytvoření „obrazu“ místní kultury a jejich (případných) odlišností v rámci území okresu – např. místní folklor, zvyklosti, kulturní události. Pokuste se zamyslet, jak tyto a další faktory souvisí s regionální identitou obyvatel.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Závěr cvičení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Na závěr komentujte:</a:t>
            </a:r>
          </a:p>
          <a:p>
            <a:pPr lvl="0"/>
            <a:r>
              <a:rPr lang="cs-CZ" dirty="0"/>
              <a:t>Váš vlastní metodický postup zpracování a důvody tohoto postupu. </a:t>
            </a:r>
          </a:p>
          <a:p>
            <a:pPr lvl="0"/>
            <a:r>
              <a:rPr lang="cs-CZ" dirty="0"/>
              <a:t>Postupovali byste příště stejným způsobem, nebo jinak? Zdůvodněte proč.</a:t>
            </a:r>
          </a:p>
          <a:p>
            <a:pPr lvl="0"/>
            <a:r>
              <a:rPr lang="cs-CZ" dirty="0"/>
              <a:t>Jak by podle vás bylo možné postup zkoumání obrazu území dále „vylepšit“- např. pokud byste měli více času, finančních zdrojů apod.?</a:t>
            </a:r>
          </a:p>
          <a:p>
            <a:pPr lvl="0"/>
            <a:r>
              <a:rPr lang="cs-CZ" dirty="0"/>
              <a:t>Je podle vás okres vhodným prostorovým rámcem pro zkoumání obrazu území? Pokud ne, jaký jiný prostorový rámec (nebo i zcela jiné řešení) byste navrhovali?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Odevzdání cvičení: </a:t>
            </a:r>
            <a:r>
              <a:rPr lang="cs-CZ" dirty="0" smtClean="0"/>
              <a:t>neděle 20. 4. do půlnoci</a:t>
            </a:r>
          </a:p>
          <a:p>
            <a:endParaRPr lang="cs-CZ" dirty="0" smtClean="0"/>
          </a:p>
          <a:p>
            <a:r>
              <a:rPr lang="cs-CZ" dirty="0" smtClean="0"/>
              <a:t>21. 4. cvičení odpadá (Velikonoční pondělí)</a:t>
            </a:r>
          </a:p>
          <a:p>
            <a:r>
              <a:rPr lang="cs-CZ" dirty="0" smtClean="0"/>
              <a:t>Příští cvičení – 28. 4.</a:t>
            </a: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4400" dirty="0" smtClean="0"/>
              <a:t>Děkuji za pozornost</a:t>
            </a:r>
            <a:endParaRPr lang="cs-CZ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136</Words>
  <Application>Microsoft Office PowerPoint</Application>
  <PresentationFormat>Předvádění na obrazovce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Základy regionální geografie </vt:lpstr>
      <vt:lpstr>Zadání cvičení</vt:lpstr>
      <vt:lpstr>Mediální obraz</vt:lpstr>
      <vt:lpstr>Kulturní obraz </vt:lpstr>
      <vt:lpstr>Závěr cvičení</vt:lpstr>
      <vt:lpstr>Snímek 6</vt:lpstr>
      <vt:lpstr>Snímek 7</vt:lpstr>
    </vt:vector>
  </TitlesOfParts>
  <Company>LH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 </dc:title>
  <dc:creator>Lenka</dc:creator>
  <cp:lastModifiedBy>Lenka</cp:lastModifiedBy>
  <cp:revision>6</cp:revision>
  <dcterms:created xsi:type="dcterms:W3CDTF">2014-04-14T08:00:33Z</dcterms:created>
  <dcterms:modified xsi:type="dcterms:W3CDTF">2014-04-14T15:48:51Z</dcterms:modified>
</cp:coreProperties>
</file>