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DEEE5-DB08-4B39-9193-4F68B7218B79}" type="datetimeFigureOut">
              <a:rPr lang="cs-CZ" smtClean="0"/>
              <a:t>27.4.2014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C9004-9BB4-4B42-ADF9-B896E5FE226A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/>
          <a:lstStyle/>
          <a:p>
            <a:r>
              <a:rPr lang="cs-CZ" dirty="0" smtClean="0"/>
              <a:t>Základy regionální geografie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3714752"/>
            <a:ext cx="7215238" cy="2357454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cvičení </a:t>
            </a:r>
            <a:r>
              <a:rPr lang="cs-CZ" sz="3600" dirty="0" smtClean="0">
                <a:solidFill>
                  <a:schemeClr val="tx1"/>
                </a:solidFill>
              </a:rPr>
              <a:t>9</a:t>
            </a:r>
            <a:endParaRPr lang="cs-CZ" sz="3600" dirty="0" smtClean="0">
              <a:solidFill>
                <a:schemeClr val="tx1"/>
              </a:solidFill>
            </a:endParaRPr>
          </a:p>
          <a:p>
            <a:endParaRPr lang="cs-CZ" sz="3600" dirty="0" smtClean="0">
              <a:solidFill>
                <a:schemeClr val="tx1"/>
              </a:solidFill>
            </a:endParaRPr>
          </a:p>
          <a:p>
            <a:pPr algn="r"/>
            <a:endParaRPr lang="cs-CZ" sz="3600" dirty="0" smtClean="0">
              <a:solidFill>
                <a:schemeClr val="tx1"/>
              </a:solidFill>
            </a:endParaRPr>
          </a:p>
          <a:p>
            <a:pPr algn="r"/>
            <a:r>
              <a:rPr lang="cs-CZ" sz="3600" dirty="0" smtClean="0">
                <a:solidFill>
                  <a:schemeClr val="tx1"/>
                </a:solidFill>
              </a:rPr>
              <a:t>jaro 2014</a:t>
            </a:r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</a:t>
            </a:r>
            <a:r>
              <a:rPr lang="sk-SK" sz="4000" dirty="0"/>
              <a:t>omparace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Cílem</a:t>
            </a:r>
            <a:r>
              <a:rPr lang="sk-SK" dirty="0"/>
              <a:t> cvičení je </a:t>
            </a:r>
            <a:r>
              <a:rPr lang="cs-CZ" dirty="0"/>
              <a:t>srovnání (komparace) dvou regionů (okresů). </a:t>
            </a:r>
            <a:endParaRPr lang="cs-CZ" dirty="0" smtClean="0"/>
          </a:p>
          <a:p>
            <a:r>
              <a:rPr lang="cs-CZ" dirty="0"/>
              <a:t>Na základě cvičení jiné skupiny proveďte srovnání dvou okresů z hlediska všech ukazatelů a charakteristik zjišťovaných v rámci předcházejících </a:t>
            </a:r>
            <a:r>
              <a:rPr lang="cs-CZ" dirty="0" smtClean="0"/>
              <a:t>cvičení </a:t>
            </a:r>
            <a:r>
              <a:rPr lang="cs-CZ" dirty="0" smtClean="0">
                <a:effectLst/>
                <a:latin typeface="Calibri" pitchFamily="34" charset="0"/>
              </a:rPr>
              <a:t>(cvičení 3 – cvičení 8).</a:t>
            </a:r>
          </a:p>
          <a:p>
            <a:r>
              <a:rPr lang="cs-CZ" dirty="0" smtClean="0"/>
              <a:t>Jedná se především o </a:t>
            </a:r>
            <a:r>
              <a:rPr lang="cs-CZ" dirty="0"/>
              <a:t>srovnání z hlediska nejvýraznějších rozdílů nebo naopak podobností, ale také vlastní komentář (např. kde a proč je situace „lepší“ nebo „horší</a:t>
            </a:r>
            <a:r>
              <a:rPr lang="cs-CZ" dirty="0" smtClean="0"/>
              <a:t>“).</a:t>
            </a:r>
          </a:p>
          <a:p>
            <a:r>
              <a:rPr lang="cs-CZ" dirty="0" smtClean="0"/>
              <a:t>Doporučená struktura </a:t>
            </a:r>
            <a:r>
              <a:rPr lang="cs-CZ" dirty="0"/>
              <a:t>práce </a:t>
            </a:r>
            <a:r>
              <a:rPr lang="cs-CZ" dirty="0" smtClean="0"/>
              <a:t>- textová </a:t>
            </a:r>
            <a:r>
              <a:rPr lang="cs-CZ" dirty="0"/>
              <a:t>část, tabulky, grafy, obrázky atd.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cs-CZ" dirty="0" smtClean="0"/>
              <a:t>Rozdělení skupin – IS Studijní materiály (Komparace okresů – </a:t>
            </a:r>
            <a:r>
              <a:rPr lang="cs-CZ" dirty="0" smtClean="0"/>
              <a:t>cv</a:t>
            </a:r>
            <a:r>
              <a:rPr lang="cs-CZ" dirty="0" smtClean="0"/>
              <a:t>. 9.xls)</a:t>
            </a:r>
          </a:p>
          <a:p>
            <a:r>
              <a:rPr lang="cs-CZ" dirty="0" smtClean="0"/>
              <a:t>Poslat cvičení (</a:t>
            </a:r>
            <a:r>
              <a:rPr lang="cs-CZ" dirty="0" smtClean="0"/>
              <a:t>cv</a:t>
            </a:r>
            <a:r>
              <a:rPr lang="cs-CZ" dirty="0" smtClean="0"/>
              <a:t>. 3 – </a:t>
            </a:r>
            <a:r>
              <a:rPr lang="cs-CZ" dirty="0" smtClean="0"/>
              <a:t>cv</a:t>
            </a:r>
            <a:r>
              <a:rPr lang="cs-CZ" dirty="0" smtClean="0"/>
              <a:t>. 9) přidělené skupině nejpozději zítra (29. 4.) dopoledne</a:t>
            </a:r>
          </a:p>
          <a:p>
            <a:r>
              <a:rPr lang="cs-CZ" b="1" dirty="0" smtClean="0"/>
              <a:t>Odevzdání cvičení: </a:t>
            </a:r>
            <a:r>
              <a:rPr lang="cs-CZ" dirty="0" smtClean="0"/>
              <a:t>neděle 4. 5. do půlnoci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algn="ctr">
              <a:buNone/>
            </a:pPr>
            <a:endParaRPr lang="cs-CZ" sz="4400" dirty="0" smtClean="0"/>
          </a:p>
          <a:p>
            <a:pPr algn="ctr">
              <a:buNone/>
            </a:pPr>
            <a:r>
              <a:rPr lang="cs-CZ" sz="4400" dirty="0" smtClean="0"/>
              <a:t>Děkuji za pozornost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142</Words>
  <Application>Microsoft Office PowerPoint</Application>
  <PresentationFormat>Předvádění na obrazovce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Základy regionální geografie </vt:lpstr>
      <vt:lpstr>Komparace</vt:lpstr>
      <vt:lpstr>Snímek 3</vt:lpstr>
      <vt:lpstr>Snímek 4</vt:lpstr>
    </vt:vector>
  </TitlesOfParts>
  <Company>LH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 </dc:title>
  <dc:creator>Lenka</dc:creator>
  <cp:lastModifiedBy>Lenka</cp:lastModifiedBy>
  <cp:revision>5</cp:revision>
  <dcterms:created xsi:type="dcterms:W3CDTF">2014-04-27T20:09:20Z</dcterms:created>
  <dcterms:modified xsi:type="dcterms:W3CDTF">2014-04-28T10:31:50Z</dcterms:modified>
</cp:coreProperties>
</file>