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4" r:id="rId4"/>
    <p:sldId id="265" r:id="rId5"/>
    <p:sldId id="263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66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t>6. 3. 2014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/>
          <a:lstStyle/>
          <a:p>
            <a:r>
              <a:rPr lang="cs-CZ" dirty="0" smtClean="0"/>
              <a:t>Cvičení č. </a:t>
            </a:r>
            <a:r>
              <a:rPr lang="cs-CZ" dirty="0" smtClean="0"/>
              <a:t>3 + hodnocení </a:t>
            </a:r>
            <a:r>
              <a:rPr lang="cs-CZ" dirty="0" err="1" smtClean="0"/>
              <a:t>cv</a:t>
            </a:r>
            <a:r>
              <a:rPr lang="cs-CZ" dirty="0" smtClean="0"/>
              <a:t>. </a:t>
            </a:r>
            <a:r>
              <a:rPr lang="cs-CZ" dirty="0"/>
              <a:t>2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4869160"/>
            <a:ext cx="79208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Skupina: </a:t>
            </a:r>
            <a:r>
              <a:rPr lang="cs-CZ" dirty="0" smtClean="0"/>
              <a:t>čtvrtek                                                                                     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46662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Základy regionální geografie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odborného </a:t>
            </a:r>
            <a:r>
              <a:rPr lang="cs-CZ" dirty="0" smtClean="0"/>
              <a:t>článku -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6072" indent="-457200"/>
            <a:r>
              <a:rPr lang="cs-CZ" dirty="0" smtClean="0"/>
              <a:t>Nalezení článku:</a:t>
            </a:r>
          </a:p>
          <a:p>
            <a:pPr lvl="2"/>
            <a:r>
              <a:rPr lang="cs-CZ" dirty="0" smtClean="0"/>
              <a:t>Např. časopisy dostupné online (</a:t>
            </a:r>
            <a:r>
              <a:rPr lang="cs-CZ" dirty="0" err="1" smtClean="0"/>
              <a:t>Moravian</a:t>
            </a:r>
            <a:r>
              <a:rPr lang="cs-CZ" dirty="0" smtClean="0"/>
              <a:t> </a:t>
            </a:r>
            <a:r>
              <a:rPr lang="cs-CZ" dirty="0" err="1" smtClean="0"/>
              <a:t>Geographical</a:t>
            </a:r>
            <a:r>
              <a:rPr lang="cs-CZ" dirty="0" smtClean="0"/>
              <a:t> </a:t>
            </a:r>
            <a:r>
              <a:rPr lang="cs-CZ" dirty="0" err="1" smtClean="0"/>
              <a:t>Reports</a:t>
            </a:r>
            <a:r>
              <a:rPr lang="cs-CZ" dirty="0" smtClean="0"/>
              <a:t>, Geografický časopis, Geografie…)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http</a:t>
            </a:r>
            <a:r>
              <a:rPr lang="cs-CZ" dirty="0"/>
              <a:t>://scholar.google.cz/ 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http</a:t>
            </a:r>
            <a:r>
              <a:rPr lang="cs-CZ" dirty="0"/>
              <a:t>://</a:t>
            </a:r>
            <a:r>
              <a:rPr lang="cs-CZ" dirty="0" smtClean="0"/>
              <a:t>metalib.muni.cz/ (přihlášení přes VPN, návody na stránkách www.sci.muni.cz/</a:t>
            </a:r>
            <a:r>
              <a:rPr lang="cs-CZ" dirty="0" err="1" smtClean="0"/>
              <a:t>uk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8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dle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Citace – internetové zdroje</a:t>
            </a:r>
          </a:p>
          <a:p>
            <a:pPr lvl="1"/>
            <a:r>
              <a:rPr lang="cs-CZ" dirty="0"/>
              <a:t>TKÁČIKOVÁ, J. – VACULÍK, P. 2010. </a:t>
            </a:r>
            <a:r>
              <a:rPr lang="cs-CZ" dirty="0" err="1"/>
              <a:t>Cross</a:t>
            </a:r>
            <a:r>
              <a:rPr lang="cs-CZ" dirty="0"/>
              <a:t> </a:t>
            </a:r>
            <a:r>
              <a:rPr lang="cs-CZ" dirty="0" err="1"/>
              <a:t>compliance</a:t>
            </a:r>
            <a:r>
              <a:rPr lang="cs-CZ" dirty="0"/>
              <a:t> jako nástroj udržitelného zemědělství. COFOLA 2010: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Conference</a:t>
            </a:r>
            <a:r>
              <a:rPr lang="cs-CZ" dirty="0"/>
              <a:t> </a:t>
            </a:r>
            <a:r>
              <a:rPr lang="cs-CZ" dirty="0" err="1"/>
              <a:t>Proceedings</a:t>
            </a:r>
            <a:r>
              <a:rPr lang="cs-CZ" dirty="0"/>
              <a:t>, 1. vyd. Brno: Masarykova univerzita, ISBN 978-80-210-5151-5. Dostupné z: &lt;http://www.law.muni.cz/</a:t>
            </a:r>
            <a:r>
              <a:rPr lang="cs-CZ" dirty="0" err="1"/>
              <a:t>sborniky</a:t>
            </a:r>
            <a:r>
              <a:rPr lang="cs-CZ" dirty="0"/>
              <a:t>/cofola2010/</a:t>
            </a:r>
            <a:r>
              <a:rPr lang="cs-CZ" dirty="0" err="1"/>
              <a:t>files</a:t>
            </a:r>
            <a:r>
              <a:rPr lang="cs-CZ" dirty="0"/>
              <a:t>/</a:t>
            </a:r>
            <a:r>
              <a:rPr lang="cs-CZ" dirty="0" err="1"/>
              <a:t>nastroje</a:t>
            </a:r>
            <a:r>
              <a:rPr lang="cs-CZ" dirty="0"/>
              <a:t>/Tkacikova_Jana__1657_.pdf&gt;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Koncepce řešení problematiky ochrany před povodněmi v ČR [online]. Praha: Ministerstvo životního prostředí [cit. 2. 2. 2013]. Dostupné z: &lt;http://www.mzp.cz/</a:t>
            </a:r>
            <a:r>
              <a:rPr lang="cs-CZ" dirty="0" err="1"/>
              <a:t>cz</a:t>
            </a:r>
            <a:r>
              <a:rPr lang="cs-CZ" dirty="0"/>
              <a:t>/</a:t>
            </a:r>
            <a:r>
              <a:rPr lang="cs-CZ" dirty="0" err="1"/>
              <a:t>ochrana_pred_povodnemi_koncepce</a:t>
            </a:r>
            <a:r>
              <a:rPr lang="cs-CZ" dirty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0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Tištěné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WACHINGER, G. – RENN, O – BEGG, CH. – KUHLICKE, CH. 2012. </a:t>
            </a:r>
            <a:r>
              <a:rPr lang="cs-CZ" dirty="0" err="1"/>
              <a:t>The</a:t>
            </a:r>
            <a:r>
              <a:rPr lang="cs-CZ" dirty="0"/>
              <a:t> risk </a:t>
            </a:r>
            <a:r>
              <a:rPr lang="cs-CZ" dirty="0" err="1"/>
              <a:t>perceptions</a:t>
            </a:r>
            <a:r>
              <a:rPr lang="cs-CZ" dirty="0"/>
              <a:t> paradox-</a:t>
            </a:r>
            <a:r>
              <a:rPr lang="cs-CZ" dirty="0" err="1"/>
              <a:t>implications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and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natural </a:t>
            </a:r>
            <a:r>
              <a:rPr lang="cs-CZ" dirty="0" err="1"/>
              <a:t>hazards</a:t>
            </a:r>
            <a:r>
              <a:rPr lang="cs-CZ" dirty="0"/>
              <a:t>. R</a:t>
            </a:r>
            <a:r>
              <a:rPr lang="cs-CZ" i="1" dirty="0"/>
              <a:t>isk </a:t>
            </a:r>
            <a:r>
              <a:rPr lang="cs-CZ" i="1" dirty="0" err="1"/>
              <a:t>analysis</a:t>
            </a:r>
            <a:r>
              <a:rPr lang="cs-CZ" dirty="0"/>
              <a:t>, vol. 33, no. 6, s. 1049–1065.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TUNSTALL</a:t>
            </a:r>
            <a:r>
              <a:rPr lang="cs-CZ" dirty="0"/>
              <a:t>, S. – TAPSELL, S. – GREEN, C. – FLOYD, P. – GEORGE, C. 2006.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flooding</a:t>
            </a:r>
            <a:r>
              <a:rPr lang="cs-CZ" dirty="0"/>
              <a:t>: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England</a:t>
            </a:r>
            <a:r>
              <a:rPr lang="cs-CZ" dirty="0"/>
              <a:t> to Wales.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water</a:t>
            </a:r>
            <a:r>
              <a:rPr lang="cs-CZ" i="1" dirty="0"/>
              <a:t> and </a:t>
            </a:r>
            <a:r>
              <a:rPr lang="cs-CZ" i="1" dirty="0" err="1"/>
              <a:t>health</a:t>
            </a:r>
            <a:r>
              <a:rPr lang="cs-CZ" dirty="0"/>
              <a:t>, vol. 4, no. 3, s. 365–380.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2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Zpracovat zadání okresu ve dvojicích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 klasicky do středeční půlnoci (12. 3. </a:t>
            </a:r>
            <a:r>
              <a:rPr lang="cs-CZ" smtClean="0"/>
              <a:t>2014)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42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166</TotalTime>
  <Words>279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Urbanistický</vt:lpstr>
      <vt:lpstr>Cvičení č. 3 + hodnocení cv. 2</vt:lpstr>
      <vt:lpstr>Analýza odborného článku - problémy</vt:lpstr>
      <vt:lpstr>Citace dle ISO 690</vt:lpstr>
      <vt:lpstr>Tištěné zdroje</vt:lpstr>
      <vt:lpstr>Zadání cvičení č. 3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Kamila</cp:lastModifiedBy>
  <cp:revision>17</cp:revision>
  <dcterms:created xsi:type="dcterms:W3CDTF">2013-02-28T09:35:40Z</dcterms:created>
  <dcterms:modified xsi:type="dcterms:W3CDTF">2014-03-06T14:29:52Z</dcterms:modified>
</cp:coreProperties>
</file>