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61" r:id="rId5"/>
    <p:sldId id="262" r:id="rId6"/>
    <p:sldId id="271" r:id="rId7"/>
    <p:sldId id="273" r:id="rId8"/>
    <p:sldId id="274" r:id="rId9"/>
    <p:sldId id="279" r:id="rId10"/>
    <p:sldId id="275" r:id="rId11"/>
    <p:sldId id="276" r:id="rId12"/>
    <p:sldId id="277" r:id="rId13"/>
    <p:sldId id="278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9A8AE5-EF3B-41DE-8DE9-0C8CF309ABD8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ABD747-046E-46F1-B9D9-637E1557F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7422" y="2285992"/>
            <a:ext cx="6477000" cy="1828800"/>
          </a:xfrm>
        </p:spPr>
        <p:txBody>
          <a:bodyPr/>
          <a:lstStyle/>
          <a:p>
            <a:r>
              <a:rPr lang="cs-CZ" dirty="0" smtClean="0"/>
              <a:t>GEOGRAFICKÁ KARTOGRAFIE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6021288"/>
            <a:ext cx="307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Monika RUSNÁKOVÁ</a:t>
            </a:r>
          </a:p>
          <a:p>
            <a:r>
              <a:rPr lang="cs-CZ" sz="2000" dirty="0" smtClean="0"/>
              <a:t>Barbora GAJDOŠKOVÁ</a:t>
            </a: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" y="332656"/>
            <a:ext cx="9100628" cy="5765205"/>
          </a:xfrm>
        </p:spPr>
      </p:pic>
    </p:spTree>
    <p:extLst>
      <p:ext uri="{BB962C8B-B14F-4D97-AF65-F5344CB8AC3E}">
        <p14:creationId xmlns:p14="http://schemas.microsoft.com/office/powerpoint/2010/main" val="31385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" y="341908"/>
            <a:ext cx="9106347" cy="5754092"/>
          </a:xfrm>
        </p:spPr>
      </p:pic>
    </p:spTree>
    <p:extLst>
      <p:ext uri="{BB962C8B-B14F-4D97-AF65-F5344CB8AC3E}">
        <p14:creationId xmlns:p14="http://schemas.microsoft.com/office/powerpoint/2010/main" val="324975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" y="260648"/>
            <a:ext cx="9143130" cy="6174197"/>
          </a:xfrm>
        </p:spPr>
      </p:pic>
    </p:spTree>
    <p:extLst>
      <p:ext uri="{BB962C8B-B14F-4D97-AF65-F5344CB8AC3E}">
        <p14:creationId xmlns:p14="http://schemas.microsoft.com/office/powerpoint/2010/main" val="336116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24"/>
            <a:ext cx="9144000" cy="6428107"/>
          </a:xfrm>
        </p:spPr>
      </p:pic>
    </p:spTree>
    <p:extLst>
      <p:ext uri="{BB962C8B-B14F-4D97-AF65-F5344CB8AC3E}">
        <p14:creationId xmlns:p14="http://schemas.microsoft.com/office/powerpoint/2010/main" val="174326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mapa</a:t>
            </a:r>
          </a:p>
          <a:p>
            <a:pPr lvl="2"/>
            <a:r>
              <a:rPr lang="cs-CZ" dirty="0" smtClean="0"/>
              <a:t>základní kompoziční prvky</a:t>
            </a:r>
          </a:p>
          <a:p>
            <a:pPr lvl="2"/>
            <a:r>
              <a:rPr lang="cs-CZ" dirty="0" smtClean="0"/>
              <a:t>nadstavbové prvky</a:t>
            </a:r>
          </a:p>
          <a:p>
            <a:pPr lvl="1"/>
            <a:r>
              <a:rPr lang="cs-CZ" dirty="0" smtClean="0"/>
              <a:t>protokol – analýza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sz="1800" dirty="0" smtClean="0"/>
              <a:t>Jak ořezat rastr dle okresu – </a:t>
            </a:r>
            <a:r>
              <a:rPr lang="cs-CZ" sz="1800" dirty="0" err="1" smtClean="0"/>
              <a:t>Spatial</a:t>
            </a:r>
            <a:r>
              <a:rPr lang="cs-CZ" sz="1800" dirty="0" smtClean="0"/>
              <a:t> </a:t>
            </a:r>
            <a:r>
              <a:rPr lang="cs-CZ" sz="1800" dirty="0" err="1" smtClean="0"/>
              <a:t>Analyst</a:t>
            </a:r>
            <a:r>
              <a:rPr lang="cs-CZ" sz="1800" dirty="0" smtClean="0"/>
              <a:t> </a:t>
            </a:r>
            <a:r>
              <a:rPr lang="cs-CZ" sz="1800" dirty="0" err="1" smtClean="0"/>
              <a:t>Tool</a:t>
            </a:r>
            <a:r>
              <a:rPr lang="cs-CZ" sz="1800" dirty="0" smtClean="0"/>
              <a:t> – </a:t>
            </a:r>
            <a:r>
              <a:rPr lang="cs-CZ" sz="1800" dirty="0" err="1" smtClean="0"/>
              <a:t>Extract</a:t>
            </a:r>
            <a:r>
              <a:rPr lang="cs-CZ" sz="1800" dirty="0" smtClean="0"/>
              <a:t> by </a:t>
            </a:r>
            <a:r>
              <a:rPr lang="cs-CZ" sz="1800" dirty="0" err="1" smtClean="0"/>
              <a:t>Mask</a:t>
            </a:r>
            <a:r>
              <a:rPr lang="cs-CZ" sz="1800" dirty="0" smtClean="0"/>
              <a:t> nebo </a:t>
            </a:r>
            <a:r>
              <a:rPr lang="cs-CZ" sz="1800" dirty="0" err="1" smtClean="0"/>
              <a:t>Extract</a:t>
            </a:r>
            <a:r>
              <a:rPr lang="cs-CZ" sz="1800" dirty="0" smtClean="0"/>
              <a:t> by Polygon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7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cs-CZ" dirty="0" smtClean="0"/>
              <a:t>Web Map </a:t>
            </a:r>
            <a:r>
              <a:rPr lang="cs-CZ" dirty="0" err="1" smtClean="0"/>
              <a:t>Service</a:t>
            </a:r>
            <a:r>
              <a:rPr lang="cs-CZ" dirty="0" smtClean="0"/>
              <a:t> (</a:t>
            </a:r>
            <a:r>
              <a:rPr lang="cs-CZ" dirty="0"/>
              <a:t>w</a:t>
            </a:r>
            <a:r>
              <a:rPr lang="cs-CZ" dirty="0" smtClean="0"/>
              <a:t>ebová mapová služba)</a:t>
            </a:r>
          </a:p>
          <a:p>
            <a:r>
              <a:rPr lang="cs-CZ" dirty="0" smtClean="0"/>
              <a:t>standard vyvinutý OGC (Open </a:t>
            </a:r>
            <a:r>
              <a:rPr lang="cs-CZ" dirty="0" err="1" smtClean="0"/>
              <a:t>Geospatial</a:t>
            </a:r>
            <a:r>
              <a:rPr lang="cs-CZ" dirty="0" smtClean="0"/>
              <a:t> </a:t>
            </a:r>
            <a:r>
              <a:rPr lang="cs-CZ" dirty="0" err="1" smtClean="0"/>
              <a:t>Consortium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služba pracující na principu klient-server</a:t>
            </a:r>
          </a:p>
          <a:p>
            <a:endParaRPr lang="cs-CZ" dirty="0"/>
          </a:p>
          <a:p>
            <a:r>
              <a:rPr lang="cs-CZ" b="1" dirty="0" smtClean="0"/>
              <a:t>umožňuje sdílení geografické informace ve formě rastrových map v prostředí internetu</a:t>
            </a:r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obrazová data (JPEG, TIFF, PNG,..)</a:t>
            </a:r>
          </a:p>
          <a:p>
            <a:r>
              <a:rPr lang="cs-CZ" dirty="0" smtClean="0"/>
              <a:t>zobrazují tematické geografické informace nebo jsou výsledkem překrytu více vrstev</a:t>
            </a:r>
          </a:p>
          <a:p>
            <a:r>
              <a:rPr lang="cs-CZ" dirty="0" smtClean="0"/>
              <a:t>data jsou </a:t>
            </a:r>
            <a:r>
              <a:rPr lang="cs-CZ" dirty="0" err="1" smtClean="0"/>
              <a:t>georeferencována</a:t>
            </a:r>
            <a:r>
              <a:rPr lang="cs-CZ" dirty="0" smtClean="0"/>
              <a:t> – správná prezentace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Vyberte </a:t>
            </a:r>
            <a:r>
              <a:rPr lang="cs-CZ" dirty="0"/>
              <a:t>3</a:t>
            </a:r>
            <a:r>
              <a:rPr lang="cs-CZ" dirty="0" smtClean="0"/>
              <a:t> </a:t>
            </a:r>
            <a:r>
              <a:rPr lang="cs-CZ" dirty="0"/>
              <a:t>tematicky </a:t>
            </a:r>
            <a:r>
              <a:rPr lang="cs-CZ" dirty="0" smtClean="0"/>
              <a:t>související mapy dostupné </a:t>
            </a:r>
            <a:r>
              <a:rPr lang="cs-CZ" dirty="0"/>
              <a:t>pomocí služeb WMS a na jejich základě proveďte stručnou charakteristiku vybraného území. Zvolte mapy tak, aby charakteristika byla smysluplná. Přemýšlejte a snažte se odhalit souvislosti vybraných jevů, tyto souvislosti popište. Text doplňte mapou území vytvořenou v programu </a:t>
            </a:r>
            <a:r>
              <a:rPr lang="cs-CZ" dirty="0" err="1"/>
              <a:t>ArcGIS</a:t>
            </a:r>
            <a:r>
              <a:rPr lang="cs-CZ" dirty="0"/>
              <a:t>, ve které znázorníte dvě z vybraných charakteristik. </a:t>
            </a:r>
          </a:p>
          <a:p>
            <a:r>
              <a:rPr lang="cs-CZ" dirty="0"/>
              <a:t>Doporučená velikost území: okres </a:t>
            </a:r>
          </a:p>
          <a:p>
            <a:r>
              <a:rPr lang="cs-CZ" dirty="0"/>
              <a:t>Doporučený rozsah: 1,5 – 2 strany A4 textu + mapa vybraného území (uveďte seznam využitých WMS služeb a jejich vrstev; mapa musí obsahovat všechny základní kompoziční prvky).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IS:</a:t>
            </a:r>
          </a:p>
          <a:p>
            <a:pPr lvl="1"/>
            <a:r>
              <a:rPr lang="cs-CZ" dirty="0" smtClean="0"/>
              <a:t>zadání cvičení</a:t>
            </a:r>
          </a:p>
          <a:p>
            <a:pPr lvl="1"/>
            <a:r>
              <a:rPr lang="cs-CZ" dirty="0" smtClean="0"/>
              <a:t>seznam WMS serverů</a:t>
            </a:r>
          </a:p>
          <a:p>
            <a:pPr lvl="1"/>
            <a:r>
              <a:rPr lang="cs-CZ" dirty="0" smtClean="0"/>
              <a:t>aktualizovaný seznam serverů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4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93644" cy="5976664"/>
          </a:xfrm>
        </p:spPr>
      </p:pic>
    </p:spTree>
    <p:extLst>
      <p:ext uri="{BB962C8B-B14F-4D97-AF65-F5344CB8AC3E}">
        <p14:creationId xmlns:p14="http://schemas.microsoft.com/office/powerpoint/2010/main" val="267860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" y="332656"/>
            <a:ext cx="9128742" cy="6021870"/>
          </a:xfrm>
        </p:spPr>
      </p:pic>
    </p:spTree>
    <p:extLst>
      <p:ext uri="{BB962C8B-B14F-4D97-AF65-F5344CB8AC3E}">
        <p14:creationId xmlns:p14="http://schemas.microsoft.com/office/powerpoint/2010/main" val="295584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" y="335661"/>
            <a:ext cx="9096045" cy="5760339"/>
          </a:xfrm>
        </p:spPr>
      </p:pic>
    </p:spTree>
    <p:extLst>
      <p:ext uri="{BB962C8B-B14F-4D97-AF65-F5344CB8AC3E}">
        <p14:creationId xmlns:p14="http://schemas.microsoft.com/office/powerpoint/2010/main" val="296009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" y="345511"/>
            <a:ext cx="9112312" cy="5750489"/>
          </a:xfrm>
        </p:spPr>
      </p:pic>
    </p:spTree>
    <p:extLst>
      <p:ext uri="{BB962C8B-B14F-4D97-AF65-F5344CB8AC3E}">
        <p14:creationId xmlns:p14="http://schemas.microsoft.com/office/powerpoint/2010/main" val="277426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200</Words>
  <Application>Microsoft Office PowerPoint</Application>
  <PresentationFormat>Předvádění na obrazovce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Medián</vt:lpstr>
      <vt:lpstr>GEOGRAFICKÁ KARTOGRAFIE</vt:lpstr>
      <vt:lpstr>WMS</vt:lpstr>
      <vt:lpstr>WMS</vt:lpstr>
      <vt:lpstr>Zadání cvičení</vt:lpstr>
      <vt:lpstr>Zadání 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Výstup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dc:creator>monika</dc:creator>
  <cp:lastModifiedBy>ucitel</cp:lastModifiedBy>
  <cp:revision>19</cp:revision>
  <dcterms:created xsi:type="dcterms:W3CDTF">2012-02-13T18:04:20Z</dcterms:created>
  <dcterms:modified xsi:type="dcterms:W3CDTF">2014-04-24T14:56:20Z</dcterms:modified>
</cp:coreProperties>
</file>