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0" r:id="rId4"/>
    <p:sldId id="264" r:id="rId5"/>
    <p:sldId id="271" r:id="rId6"/>
    <p:sldId id="272" r:id="rId7"/>
    <p:sldId id="273" r:id="rId8"/>
    <p:sldId id="265" r:id="rId9"/>
    <p:sldId id="266" r:id="rId10"/>
    <p:sldId id="267" r:id="rId11"/>
    <p:sldId id="268" r:id="rId12"/>
    <p:sldId id="269" r:id="rId13"/>
    <p:sldId id="274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17FF-0629-4B54-829F-0245AD342597}" type="datetimeFigureOut">
              <a:rPr lang="cs-CZ" smtClean="0"/>
              <a:pPr/>
              <a:t>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08FA-ADF4-409A-81CD-6B96A187018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BRONX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Geografie města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02828"/>
            <a:ext cx="9144000" cy="54551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2" descr="f1545d4f-4789-49d4-b472-7765a000454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96711"/>
            <a:ext cx="8116686" cy="55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1" descr="ZSJ.png"/>
          <p:cNvPicPr>
            <a:picLocks noChangeAspect="1"/>
          </p:cNvPicPr>
          <p:nvPr/>
        </p:nvPicPr>
        <p:blipFill>
          <a:blip r:embed="rId2" cstate="print"/>
          <a:srcRect l="50249" t="69483" r="26445" b="9390"/>
          <a:stretch>
            <a:fillRect/>
          </a:stretch>
        </p:blipFill>
        <p:spPr>
          <a:xfrm>
            <a:off x="0" y="1020959"/>
            <a:ext cx="9144000" cy="58370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2" descr="Cejl_mapa.png"/>
          <p:cNvPicPr>
            <a:picLocks noChangeAspect="1"/>
          </p:cNvPicPr>
          <p:nvPr/>
        </p:nvPicPr>
        <p:blipFill>
          <a:blip r:embed="rId2" cstate="print"/>
          <a:srcRect l="10626"/>
          <a:stretch>
            <a:fillRect/>
          </a:stretch>
        </p:blipFill>
        <p:spPr>
          <a:xfrm>
            <a:off x="-1" y="0"/>
            <a:ext cx="9273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7494"/>
            <a:ext cx="9156191" cy="551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1"/>
          <p:cNvPicPr/>
          <p:nvPr/>
        </p:nvPicPr>
        <p:blipFill>
          <a:blip r:embed="rId2" cstate="print"/>
          <a:srcRect l="53223" t="56509"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245" y="1324737"/>
            <a:ext cx="9195245" cy="553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12644"/>
            <a:ext cx="7262874" cy="584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719144" cy="5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1" descr="Cej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577" y="1772816"/>
            <a:ext cx="9190577" cy="4199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52397" t="38106" r="13223" b="38106"/>
          <a:stretch>
            <a:fillRect/>
          </a:stretch>
        </p:blipFill>
        <p:spPr bwMode="auto">
          <a:xfrm>
            <a:off x="0" y="1484784"/>
            <a:ext cx="9182694" cy="453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cs-CZ" dirty="0"/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3311" t="29779" b="30382"/>
          <a:stretch>
            <a:fillRect/>
          </a:stretch>
        </p:blipFill>
        <p:spPr bwMode="auto">
          <a:xfrm>
            <a:off x="539552" y="1199676"/>
            <a:ext cx="8063433" cy="56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Předvádění na obrazovce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BRONX</vt:lpstr>
      <vt:lpstr>CEJL</vt:lpstr>
      <vt:lpstr>CEJL</vt:lpstr>
      <vt:lpstr>CEJL</vt:lpstr>
      <vt:lpstr>CEJL</vt:lpstr>
      <vt:lpstr>CEJL</vt:lpstr>
      <vt:lpstr>CEJL</vt:lpstr>
      <vt:lpstr>CEJL</vt:lpstr>
      <vt:lpstr>CEJL</vt:lpstr>
      <vt:lpstr>CEJL</vt:lpstr>
      <vt:lpstr>CEJL</vt:lpstr>
      <vt:lpstr>CEJL</vt:lpstr>
      <vt:lpstr>CEJL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10</cp:revision>
  <dcterms:created xsi:type="dcterms:W3CDTF">2014-04-01T15:34:00Z</dcterms:created>
  <dcterms:modified xsi:type="dcterms:W3CDTF">2014-04-03T12:02:57Z</dcterms:modified>
</cp:coreProperties>
</file>