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sldIdLst>
    <p:sldId id="256" r:id="rId2"/>
    <p:sldId id="257" r:id="rId3"/>
    <p:sldId id="273" r:id="rId4"/>
    <p:sldId id="264" r:id="rId5"/>
    <p:sldId id="274" r:id="rId6"/>
    <p:sldId id="275" r:id="rId7"/>
    <p:sldId id="276" r:id="rId8"/>
    <p:sldId id="277" r:id="rId9"/>
    <p:sldId id="278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70" d="100"/>
          <a:sy n="70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EE0EEB4-8BED-4579-BC55-93860833AA6E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EE0EEB4-8BED-4579-BC55-93860833AA6E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 smtClean="0">
                <a:solidFill>
                  <a:srgbClr val="FF0000"/>
                </a:solidFill>
              </a:rPr>
              <a:t>Krajinná ekologie</a:t>
            </a:r>
            <a:endParaRPr lang="cs-CZ" sz="6000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5805264"/>
            <a:ext cx="2982075" cy="1052736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 smtClean="0">
                <a:solidFill>
                  <a:srgbClr val="FFFF00"/>
                </a:solidFill>
              </a:rPr>
              <a:t>Ondřej </a:t>
            </a:r>
            <a:r>
              <a:rPr lang="cs-CZ" sz="2400" b="1" dirty="0" err="1" smtClean="0">
                <a:solidFill>
                  <a:srgbClr val="FFFF00"/>
                </a:solidFill>
              </a:rPr>
              <a:t>Kinc</a:t>
            </a:r>
            <a:endParaRPr lang="cs-CZ" sz="2400" b="1" dirty="0" smtClean="0">
              <a:solidFill>
                <a:srgbClr val="FFFF00"/>
              </a:solidFill>
            </a:endParaRPr>
          </a:p>
          <a:p>
            <a:pPr algn="ctr"/>
            <a:r>
              <a:rPr lang="cs-CZ" sz="2400" b="1" dirty="0">
                <a:solidFill>
                  <a:srgbClr val="FFFF00"/>
                </a:solidFill>
              </a:rPr>
              <a:t>kinc@mail.muni.cz</a:t>
            </a:r>
          </a:p>
          <a:p>
            <a:endParaRPr lang="cs-CZ" b="1" dirty="0" smtClean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947756" y="-1"/>
            <a:ext cx="2196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b="1" dirty="0" smtClean="0"/>
              <a:t>18. 3. 2014</a:t>
            </a:r>
            <a:endParaRPr lang="cs-CZ" sz="2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635896" y="98072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Úterý 18 – 18.50; Z3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Úterý 19 – 19.50; Z3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6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dnes budeme dělat…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Termín odevzdání seminární práce</a:t>
            </a:r>
          </a:p>
          <a:p>
            <a:r>
              <a:rPr lang="cs-CZ" dirty="0" smtClean="0"/>
              <a:t>Předběžný sylabus </a:t>
            </a:r>
            <a:r>
              <a:rPr lang="cs-CZ" dirty="0" smtClean="0"/>
              <a:t>cvičení</a:t>
            </a:r>
          </a:p>
          <a:p>
            <a:r>
              <a:rPr lang="cs-CZ" dirty="0" smtClean="0"/>
              <a:t>Harmonogram </a:t>
            </a:r>
            <a:r>
              <a:rPr lang="cs-CZ" dirty="0" err="1" smtClean="0"/>
              <a:t>poznávačky</a:t>
            </a:r>
            <a:r>
              <a:rPr lang="cs-CZ" dirty="0" smtClean="0"/>
              <a:t> dřevin</a:t>
            </a:r>
            <a:endParaRPr lang="cs-CZ" dirty="0" smtClean="0"/>
          </a:p>
          <a:p>
            <a:r>
              <a:rPr lang="cs-CZ" dirty="0" smtClean="0"/>
              <a:t>Dotazy atp.</a:t>
            </a:r>
          </a:p>
          <a:p>
            <a:r>
              <a:rPr lang="cs-CZ" dirty="0" smtClean="0"/>
              <a:t>Typy hornin a jejich chemismus</a:t>
            </a:r>
          </a:p>
          <a:p>
            <a:endParaRPr lang="cs-CZ" dirty="0" smtClean="0"/>
          </a:p>
          <a:p>
            <a:r>
              <a:rPr lang="cs-CZ" dirty="0" smtClean="0"/>
              <a:t>Moje krajina (3x)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761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Deadline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ctr">
              <a:buNone/>
            </a:pPr>
            <a:r>
              <a:rPr lang="cs-CZ" sz="6600" b="1" dirty="0" smtClean="0">
                <a:solidFill>
                  <a:srgbClr val="FF0000"/>
                </a:solidFill>
              </a:rPr>
              <a:t>25. </a:t>
            </a:r>
            <a:r>
              <a:rPr lang="cs-CZ" sz="6600" b="1" dirty="0">
                <a:solidFill>
                  <a:srgbClr val="FF0000"/>
                </a:solidFill>
              </a:rPr>
              <a:t>3. </a:t>
            </a:r>
            <a:r>
              <a:rPr lang="cs-CZ" sz="6600" b="1" dirty="0" smtClean="0">
                <a:solidFill>
                  <a:srgbClr val="FF0000"/>
                </a:solidFill>
              </a:rPr>
              <a:t>2014 cca </a:t>
            </a:r>
            <a:r>
              <a:rPr lang="cs-CZ" sz="6600" b="1" dirty="0" smtClean="0">
                <a:solidFill>
                  <a:srgbClr val="FF0000"/>
                </a:solidFill>
              </a:rPr>
              <a:t>půlnoc</a:t>
            </a:r>
          </a:p>
          <a:p>
            <a:pPr marL="118872" indent="0" algn="ctr">
              <a:buNone/>
            </a:pPr>
            <a:endParaRPr lang="cs-CZ" sz="4400" b="1" dirty="0" smtClean="0">
              <a:solidFill>
                <a:srgbClr val="FF0000"/>
              </a:solidFill>
            </a:endParaRPr>
          </a:p>
          <a:p>
            <a:pPr marL="118872" indent="0" algn="ctr">
              <a:buNone/>
            </a:pPr>
            <a:endParaRPr lang="cs-CZ" sz="4400" b="1" dirty="0">
              <a:solidFill>
                <a:srgbClr val="FF0000"/>
              </a:solidFill>
            </a:endParaRPr>
          </a:p>
          <a:p>
            <a:pPr marL="118872" indent="0" algn="ctr">
              <a:buNone/>
            </a:pPr>
            <a:endParaRPr lang="cs-CZ" sz="4400" b="1" dirty="0" smtClean="0">
              <a:solidFill>
                <a:srgbClr val="FF0000"/>
              </a:solidFill>
            </a:endParaRPr>
          </a:p>
          <a:p>
            <a:pPr marL="118872" indent="0" algn="ctr">
              <a:buNone/>
            </a:pPr>
            <a:r>
              <a:rPr lang="cs-CZ" sz="4400" b="1" dirty="0" smtClean="0"/>
              <a:t>Dotazy, problémy…</a:t>
            </a:r>
          </a:p>
          <a:p>
            <a:pPr marL="118872" indent="0" algn="ctr">
              <a:buNone/>
            </a:pPr>
            <a:r>
              <a:rPr lang="cs-CZ" sz="4400" b="1" dirty="0" smtClean="0">
                <a:solidFill>
                  <a:srgbClr val="FF0000"/>
                </a:solidFill>
              </a:rPr>
              <a:t>kinc@mail.muni.cz</a:t>
            </a:r>
            <a:endParaRPr lang="cs-CZ" sz="4400" b="1" dirty="0">
              <a:solidFill>
                <a:srgbClr val="FF0000"/>
              </a:solidFill>
            </a:endParaRP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817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dirty="0" smtClean="0"/>
              <a:t>Předběžný sylabus 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dirty="0" smtClean="0"/>
              <a:t>18. 3. 2014	Chemismus hornin , Moje krajina</a:t>
            </a:r>
          </a:p>
          <a:p>
            <a:pPr algn="just"/>
            <a:r>
              <a:rPr lang="cs-CZ" dirty="0" smtClean="0"/>
              <a:t>25. 3. 2014	Moje krajina – zbytek prezentací</a:t>
            </a:r>
          </a:p>
          <a:p>
            <a:pPr algn="just"/>
            <a:r>
              <a:rPr lang="cs-CZ" dirty="0" smtClean="0"/>
              <a:t>1. 4. 2014	</a:t>
            </a:r>
            <a:r>
              <a:rPr lang="cs-CZ" dirty="0" err="1" smtClean="0"/>
              <a:t>Poznávačka</a:t>
            </a:r>
            <a:r>
              <a:rPr lang="cs-CZ" dirty="0" smtClean="0"/>
              <a:t> dřevin I část</a:t>
            </a:r>
          </a:p>
          <a:p>
            <a:pPr algn="just"/>
            <a:r>
              <a:rPr lang="cs-CZ" dirty="0" smtClean="0"/>
              <a:t>8. </a:t>
            </a:r>
            <a:r>
              <a:rPr lang="cs-CZ" dirty="0"/>
              <a:t>4. </a:t>
            </a:r>
            <a:r>
              <a:rPr lang="cs-CZ" dirty="0" smtClean="0"/>
              <a:t>2014</a:t>
            </a:r>
            <a:r>
              <a:rPr lang="cs-CZ" dirty="0"/>
              <a:t>	</a:t>
            </a:r>
            <a:r>
              <a:rPr lang="cs-CZ" dirty="0" err="1" smtClean="0"/>
              <a:t>Poznávačka</a:t>
            </a:r>
            <a:r>
              <a:rPr lang="cs-CZ" dirty="0" smtClean="0"/>
              <a:t> </a:t>
            </a:r>
            <a:r>
              <a:rPr lang="cs-CZ" dirty="0"/>
              <a:t>dřevin </a:t>
            </a:r>
            <a:r>
              <a:rPr lang="cs-CZ" dirty="0" smtClean="0"/>
              <a:t>II </a:t>
            </a:r>
            <a:r>
              <a:rPr lang="cs-CZ" dirty="0"/>
              <a:t>část</a:t>
            </a:r>
          </a:p>
          <a:p>
            <a:pPr algn="just"/>
            <a:r>
              <a:rPr lang="cs-CZ" b="1" dirty="0" smtClean="0">
                <a:solidFill>
                  <a:srgbClr val="FF0000"/>
                </a:solidFill>
              </a:rPr>
              <a:t>15. </a:t>
            </a:r>
            <a:r>
              <a:rPr lang="cs-CZ" b="1" dirty="0">
                <a:solidFill>
                  <a:srgbClr val="FF0000"/>
                </a:solidFill>
              </a:rPr>
              <a:t>4. </a:t>
            </a:r>
            <a:r>
              <a:rPr lang="cs-CZ" b="1" dirty="0" smtClean="0">
                <a:solidFill>
                  <a:srgbClr val="FF0000"/>
                </a:solidFill>
              </a:rPr>
              <a:t>2014</a:t>
            </a:r>
            <a:r>
              <a:rPr lang="cs-CZ" b="1" dirty="0">
                <a:solidFill>
                  <a:srgbClr val="FF0000"/>
                </a:solidFill>
              </a:rPr>
              <a:t>	</a:t>
            </a:r>
            <a:r>
              <a:rPr lang="cs-CZ" b="1" dirty="0" smtClean="0">
                <a:solidFill>
                  <a:srgbClr val="FF0000"/>
                </a:solidFill>
              </a:rPr>
              <a:t>Volno</a:t>
            </a:r>
          </a:p>
          <a:p>
            <a:pPr algn="just"/>
            <a:r>
              <a:rPr lang="cs-CZ" dirty="0" smtClean="0"/>
              <a:t>22. </a:t>
            </a:r>
            <a:r>
              <a:rPr lang="cs-CZ" dirty="0"/>
              <a:t>4. </a:t>
            </a:r>
            <a:r>
              <a:rPr lang="cs-CZ" dirty="0" smtClean="0"/>
              <a:t>2014</a:t>
            </a:r>
            <a:r>
              <a:rPr lang="cs-CZ" dirty="0"/>
              <a:t>	</a:t>
            </a:r>
            <a:r>
              <a:rPr lang="cs-CZ" dirty="0" smtClean="0"/>
              <a:t>Organizační </a:t>
            </a:r>
            <a:r>
              <a:rPr lang="cs-CZ" dirty="0" err="1" smtClean="0"/>
              <a:t>info</a:t>
            </a:r>
            <a:r>
              <a:rPr lang="cs-CZ" dirty="0" smtClean="0"/>
              <a:t>, příprava </a:t>
            </a:r>
            <a:r>
              <a:rPr lang="cs-CZ" dirty="0" err="1" smtClean="0"/>
              <a:t>exk</a:t>
            </a:r>
            <a:r>
              <a:rPr lang="cs-CZ" dirty="0" smtClean="0"/>
              <a:t>.</a:t>
            </a:r>
            <a:endParaRPr lang="cs-CZ" dirty="0"/>
          </a:p>
          <a:p>
            <a:pPr algn="just"/>
            <a:r>
              <a:rPr lang="cs-CZ" dirty="0" smtClean="0"/>
              <a:t>28.  4. – 5.5.	</a:t>
            </a:r>
            <a:r>
              <a:rPr lang="cs-CZ" b="1" i="1" dirty="0" smtClean="0">
                <a:solidFill>
                  <a:schemeClr val="tx2"/>
                </a:solidFill>
              </a:rPr>
              <a:t>Exkurze </a:t>
            </a:r>
          </a:p>
          <a:p>
            <a:pPr algn="just"/>
            <a:r>
              <a:rPr lang="cs-CZ" b="1" dirty="0" smtClean="0">
                <a:solidFill>
                  <a:srgbClr val="FF0000"/>
                </a:solidFill>
              </a:rPr>
              <a:t>6. </a:t>
            </a:r>
            <a:r>
              <a:rPr lang="cs-CZ" b="1" dirty="0">
                <a:solidFill>
                  <a:srgbClr val="FF0000"/>
                </a:solidFill>
              </a:rPr>
              <a:t>5. </a:t>
            </a:r>
            <a:r>
              <a:rPr lang="cs-CZ" b="1" dirty="0" smtClean="0">
                <a:solidFill>
                  <a:srgbClr val="FF0000"/>
                </a:solidFill>
              </a:rPr>
              <a:t>2014</a:t>
            </a:r>
            <a:r>
              <a:rPr lang="cs-CZ" b="1" dirty="0">
                <a:solidFill>
                  <a:srgbClr val="FF0000"/>
                </a:solidFill>
              </a:rPr>
              <a:t>	Volno</a:t>
            </a:r>
          </a:p>
          <a:p>
            <a:pPr algn="just"/>
            <a:endParaRPr lang="cs-CZ" dirty="0">
              <a:solidFill>
                <a:srgbClr val="FF0000"/>
              </a:solidFill>
            </a:endParaRPr>
          </a:p>
          <a:p>
            <a:pPr algn="just"/>
            <a:r>
              <a:rPr lang="cs-CZ" b="1" dirty="0" smtClean="0"/>
              <a:t>13. </a:t>
            </a:r>
            <a:r>
              <a:rPr lang="cs-CZ" b="1" dirty="0"/>
              <a:t>5. 2013	</a:t>
            </a:r>
            <a:r>
              <a:rPr lang="cs-CZ" b="1" dirty="0" smtClean="0"/>
              <a:t>terénní </a:t>
            </a:r>
            <a:r>
              <a:rPr lang="cs-CZ" b="1" dirty="0"/>
              <a:t>cvičení</a:t>
            </a:r>
            <a:endParaRPr lang="cs-CZ" dirty="0"/>
          </a:p>
          <a:p>
            <a:pPr algn="just"/>
            <a:r>
              <a:rPr lang="cs-CZ" b="1" dirty="0" smtClean="0"/>
              <a:t>20. </a:t>
            </a:r>
            <a:r>
              <a:rPr lang="cs-CZ" b="1" dirty="0"/>
              <a:t>5. 2013	</a:t>
            </a:r>
            <a:r>
              <a:rPr lang="cs-CZ" b="1" dirty="0" smtClean="0"/>
              <a:t>terénní cvičení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163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Poznávačka</a:t>
            </a:r>
            <a:r>
              <a:rPr lang="cs-CZ" dirty="0" smtClean="0"/>
              <a:t> dřevin - </a:t>
            </a:r>
            <a:r>
              <a:rPr lang="cs-CZ" dirty="0" err="1" smtClean="0"/>
              <a:t>info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termínech </a:t>
            </a:r>
            <a:r>
              <a:rPr lang="cs-CZ" b="1" dirty="0" smtClean="0">
                <a:solidFill>
                  <a:srgbClr val="FF0000"/>
                </a:solidFill>
              </a:rPr>
              <a:t>1. 4. </a:t>
            </a:r>
            <a:r>
              <a:rPr lang="cs-CZ" dirty="0" smtClean="0"/>
              <a:t>a</a:t>
            </a:r>
            <a:r>
              <a:rPr lang="cs-CZ" b="1" dirty="0" smtClean="0">
                <a:solidFill>
                  <a:srgbClr val="FF0000"/>
                </a:solidFill>
              </a:rPr>
              <a:t> 8. 4. 2014 </a:t>
            </a:r>
            <a:r>
              <a:rPr lang="cs-CZ" dirty="0" smtClean="0"/>
              <a:t>učebna</a:t>
            </a:r>
            <a:r>
              <a:rPr lang="cs-CZ" b="1" dirty="0" smtClean="0">
                <a:solidFill>
                  <a:srgbClr val="FF0000"/>
                </a:solidFill>
              </a:rPr>
              <a:t> Z3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V časech cvičení, kdo není zkoušen v daném termínu, má studijní volno </a:t>
            </a:r>
            <a:r>
              <a:rPr lang="cs-CZ" b="1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Po dvojicích, cca 8 – 10 minut</a:t>
            </a:r>
          </a:p>
          <a:p>
            <a:r>
              <a:rPr lang="cs-CZ" dirty="0" smtClean="0"/>
              <a:t>Harmonogram dvojic je v ISU</a:t>
            </a:r>
          </a:p>
          <a:p>
            <a:r>
              <a:rPr lang="cs-CZ" dirty="0" smtClean="0"/>
              <a:t>Každý musí poznat 5 dřevin + </a:t>
            </a:r>
            <a:r>
              <a:rPr lang="cs-CZ" dirty="0" err="1" smtClean="0"/>
              <a:t>info</a:t>
            </a:r>
            <a:r>
              <a:rPr lang="cs-CZ" dirty="0" smtClean="0"/>
              <a:t> o nich</a:t>
            </a:r>
          </a:p>
          <a:p>
            <a:r>
              <a:rPr lang="cs-CZ" dirty="0" smtClean="0"/>
              <a:t>Známky </a:t>
            </a:r>
            <a:r>
              <a:rPr lang="cs-CZ" b="1" dirty="0" smtClean="0"/>
              <a:t>A - F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2081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8867175" cy="305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178" y="476672"/>
            <a:ext cx="31718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91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95843"/>
            <a:ext cx="8604448" cy="302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823" y="476672"/>
            <a:ext cx="31718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47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6672"/>
            <a:ext cx="31051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50" y="2390649"/>
            <a:ext cx="8377697" cy="26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86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404664"/>
            <a:ext cx="31051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05" y="2145235"/>
            <a:ext cx="880179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51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266</TotalTime>
  <Words>130</Words>
  <Application>Microsoft Office PowerPoint</Application>
  <PresentationFormat>Předvádění na obrazovce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Modul</vt:lpstr>
      <vt:lpstr>Krajinná ekologie</vt:lpstr>
      <vt:lpstr>Co dnes budeme dělat…</vt:lpstr>
      <vt:lpstr>Deadline</vt:lpstr>
      <vt:lpstr>Předběžný sylabus cvičení</vt:lpstr>
      <vt:lpstr>Poznávačka dřevin - info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OK</dc:creator>
  <cp:lastModifiedBy>OK</cp:lastModifiedBy>
  <cp:revision>24</cp:revision>
  <dcterms:created xsi:type="dcterms:W3CDTF">2013-02-24T20:25:01Z</dcterms:created>
  <dcterms:modified xsi:type="dcterms:W3CDTF">2014-03-18T16:18:04Z</dcterms:modified>
</cp:coreProperties>
</file>