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74" r:id="rId2"/>
    <p:sldId id="371" r:id="rId3"/>
    <p:sldId id="372" r:id="rId4"/>
    <p:sldId id="370" r:id="rId5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0000FF"/>
    <a:srgbClr val="800000"/>
    <a:srgbClr val="A50021"/>
    <a:srgbClr val="F0A22E"/>
    <a:srgbClr val="33CC33"/>
    <a:srgbClr val="663300"/>
    <a:srgbClr val="99CC00"/>
    <a:srgbClr val="00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85" autoAdjust="0"/>
    <p:restoredTop sz="88842" autoAdjust="0"/>
  </p:normalViewPr>
  <p:slideViewPr>
    <p:cSldViewPr>
      <p:cViewPr varScale="1">
        <p:scale>
          <a:sx n="83" d="100"/>
          <a:sy n="83" d="100"/>
        </p:scale>
        <p:origin x="-124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1" d="100"/>
          <a:sy n="111" d="100"/>
        </p:scale>
        <p:origin x="-1512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477FE7-7A5D-4BE5-A06F-12C5E2F3ADF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91D44D0-116D-42B9-9A2E-4E4C3B5AFD0F}">
      <dgm:prSet phldrT="[Text]" custT="1"/>
      <dgm:spPr>
        <a:noFill/>
        <a:ln w="9525">
          <a:solidFill>
            <a:schemeClr val="tx1"/>
          </a:solidFill>
        </a:ln>
      </dgm:spPr>
      <dgm:t>
        <a:bodyPr/>
        <a:lstStyle/>
        <a:p>
          <a:r>
            <a:rPr lang="cs-CZ" sz="900" b="1" noProof="0" dirty="0" smtClean="0">
              <a:solidFill>
                <a:schemeClr val="tx1"/>
              </a:solidFill>
            </a:rPr>
            <a:t>Typ dat</a:t>
          </a:r>
          <a:endParaRPr lang="cs-CZ" sz="900" b="1" noProof="0" dirty="0">
            <a:solidFill>
              <a:schemeClr val="tx1"/>
            </a:solidFill>
          </a:endParaRPr>
        </a:p>
      </dgm:t>
    </dgm:pt>
    <dgm:pt modelId="{4340A166-CF4F-4743-8B80-0A98FEDBC1F1}" type="parTrans" cxnId="{5785D7DA-49D7-415C-BE5A-D8F81CC5D79F}">
      <dgm:prSet/>
      <dgm:spPr/>
      <dgm:t>
        <a:bodyPr/>
        <a:lstStyle/>
        <a:p>
          <a:endParaRPr lang="cs-CZ" sz="900"/>
        </a:p>
      </dgm:t>
    </dgm:pt>
    <dgm:pt modelId="{CD58B33E-382B-408D-9E14-BFA591974F17}" type="sibTrans" cxnId="{5785D7DA-49D7-415C-BE5A-D8F81CC5D79F}">
      <dgm:prSet/>
      <dgm:spPr/>
      <dgm:t>
        <a:bodyPr/>
        <a:lstStyle/>
        <a:p>
          <a:endParaRPr lang="cs-CZ" sz="900"/>
        </a:p>
      </dgm:t>
    </dgm:pt>
    <dgm:pt modelId="{5F6C69E7-2EB2-4F3C-8E2A-F8DC75C20BB3}">
      <dgm:prSet phldrT="[Text]" custT="1"/>
      <dgm:spPr>
        <a:noFill/>
        <a:ln w="9525">
          <a:solidFill>
            <a:schemeClr val="tx1"/>
          </a:solidFill>
        </a:ln>
      </dgm:spPr>
      <dgm:t>
        <a:bodyPr/>
        <a:lstStyle/>
        <a:p>
          <a:r>
            <a:rPr lang="cs-CZ" sz="900" b="1" dirty="0" smtClean="0">
              <a:solidFill>
                <a:schemeClr val="tx1"/>
              </a:solidFill>
            </a:rPr>
            <a:t>Spojitá x spojitá data</a:t>
          </a:r>
          <a:endParaRPr lang="cs-CZ" sz="900" b="1" dirty="0">
            <a:solidFill>
              <a:schemeClr val="tx1"/>
            </a:solidFill>
          </a:endParaRPr>
        </a:p>
      </dgm:t>
    </dgm:pt>
    <dgm:pt modelId="{A02E14F8-79BB-4918-9982-E454205DF711}" type="parTrans" cxnId="{67C5AADF-3A8A-497D-94FF-C60C5798276D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cs-CZ" sz="900"/>
        </a:p>
      </dgm:t>
    </dgm:pt>
    <dgm:pt modelId="{0C65F536-5C26-4FBF-92B4-269582B85D00}" type="sibTrans" cxnId="{67C5AADF-3A8A-497D-94FF-C60C5798276D}">
      <dgm:prSet/>
      <dgm:spPr/>
      <dgm:t>
        <a:bodyPr/>
        <a:lstStyle/>
        <a:p>
          <a:endParaRPr lang="cs-CZ" sz="900"/>
        </a:p>
      </dgm:t>
    </dgm:pt>
    <dgm:pt modelId="{3823F2FA-2F9F-4AA8-A247-FA91E3431520}">
      <dgm:prSet phldrT="[Text]" custT="1"/>
      <dgm:spPr>
        <a:noFill/>
        <a:ln w="9525">
          <a:solidFill>
            <a:schemeClr val="tx1"/>
          </a:solidFill>
        </a:ln>
      </dgm:spPr>
      <dgm:t>
        <a:bodyPr/>
        <a:lstStyle/>
        <a:p>
          <a:r>
            <a:rPr lang="cs-CZ" sz="900" b="1" dirty="0" smtClean="0">
              <a:solidFill>
                <a:schemeClr val="tx1"/>
              </a:solidFill>
            </a:rPr>
            <a:t>Spojitá x kategoriální data</a:t>
          </a:r>
          <a:endParaRPr lang="cs-CZ" sz="900" b="1" dirty="0">
            <a:solidFill>
              <a:schemeClr val="tx1"/>
            </a:solidFill>
          </a:endParaRPr>
        </a:p>
      </dgm:t>
    </dgm:pt>
    <dgm:pt modelId="{FFF8A805-0AF6-4ED4-B9ED-9C67474D6C41}" type="parTrans" cxnId="{7EAB07F4-BB86-4C4A-99BA-CB83F20E9C37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cs-CZ" sz="900"/>
        </a:p>
      </dgm:t>
    </dgm:pt>
    <dgm:pt modelId="{D7BAC74A-254F-425D-982A-3E648587F73B}" type="sibTrans" cxnId="{7EAB07F4-BB86-4C4A-99BA-CB83F20E9C37}">
      <dgm:prSet/>
      <dgm:spPr/>
      <dgm:t>
        <a:bodyPr/>
        <a:lstStyle/>
        <a:p>
          <a:endParaRPr lang="cs-CZ" sz="900"/>
        </a:p>
      </dgm:t>
    </dgm:pt>
    <dgm:pt modelId="{FCC06B9B-7923-41CC-8DEA-2E2B24331AE5}">
      <dgm:prSet phldrT="[Text]" custT="1"/>
      <dgm:spPr>
        <a:noFill/>
        <a:ln w="9525">
          <a:solidFill>
            <a:schemeClr val="tx1"/>
          </a:solidFill>
        </a:ln>
      </dgm:spPr>
      <dgm:t>
        <a:bodyPr/>
        <a:lstStyle/>
        <a:p>
          <a:r>
            <a:rPr lang="cs-CZ" sz="900" dirty="0" err="1" smtClean="0">
              <a:solidFill>
                <a:srgbClr val="339933"/>
              </a:solidFill>
            </a:rPr>
            <a:t>ANOVA</a:t>
          </a:r>
          <a:endParaRPr lang="cs-CZ" sz="900" dirty="0">
            <a:solidFill>
              <a:srgbClr val="339933"/>
            </a:solidFill>
          </a:endParaRPr>
        </a:p>
      </dgm:t>
    </dgm:pt>
    <dgm:pt modelId="{AB731C84-4CCE-4C72-9316-EB034AACADFE}" type="parTrans" cxnId="{3A7269A1-2F6C-46AE-84D2-FDB2DE81AB54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cs-CZ" sz="900"/>
        </a:p>
      </dgm:t>
    </dgm:pt>
    <dgm:pt modelId="{F7E9940B-8174-4DA8-883B-254A0F0AB1C8}" type="sibTrans" cxnId="{3A7269A1-2F6C-46AE-84D2-FDB2DE81AB54}">
      <dgm:prSet/>
      <dgm:spPr/>
      <dgm:t>
        <a:bodyPr/>
        <a:lstStyle/>
        <a:p>
          <a:endParaRPr lang="cs-CZ" sz="900"/>
        </a:p>
      </dgm:t>
    </dgm:pt>
    <dgm:pt modelId="{6E258822-EDB0-4162-9A5F-12D701075263}">
      <dgm:prSet phldrT="[Text]" custT="1"/>
      <dgm:spPr>
        <a:noFill/>
        <a:ln w="9525">
          <a:solidFill>
            <a:schemeClr val="tx1"/>
          </a:solidFill>
        </a:ln>
      </dgm:spPr>
      <dgm:t>
        <a:bodyPr/>
        <a:lstStyle/>
        <a:p>
          <a:r>
            <a:rPr lang="en-US" sz="900" b="1" dirty="0" err="1" smtClean="0">
              <a:solidFill>
                <a:schemeClr val="tx1"/>
              </a:solidFill>
            </a:rPr>
            <a:t>Kategori</a:t>
          </a:r>
          <a:r>
            <a:rPr lang="cs-CZ" sz="900" b="1" dirty="0" err="1" smtClean="0">
              <a:solidFill>
                <a:schemeClr val="tx1"/>
              </a:solidFill>
            </a:rPr>
            <a:t>ální</a:t>
          </a:r>
          <a:r>
            <a:rPr lang="cs-CZ" sz="900" b="1" dirty="0" smtClean="0">
              <a:solidFill>
                <a:schemeClr val="tx1"/>
              </a:solidFill>
            </a:rPr>
            <a:t> x kategoriální data</a:t>
          </a:r>
          <a:endParaRPr lang="cs-CZ" sz="900" b="1" dirty="0">
            <a:solidFill>
              <a:schemeClr val="tx1"/>
            </a:solidFill>
          </a:endParaRPr>
        </a:p>
      </dgm:t>
    </dgm:pt>
    <dgm:pt modelId="{E687DB45-7450-4E0B-A590-3BF3D3495AA0}" type="parTrans" cxnId="{3E8ED68D-49CF-4B2D-B4F8-7D12551C9135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en-US" sz="900"/>
        </a:p>
      </dgm:t>
    </dgm:pt>
    <dgm:pt modelId="{D2489484-B803-439C-9904-6575F003B5D2}" type="sibTrans" cxnId="{3E8ED68D-49CF-4B2D-B4F8-7D12551C9135}">
      <dgm:prSet/>
      <dgm:spPr/>
      <dgm:t>
        <a:bodyPr/>
        <a:lstStyle/>
        <a:p>
          <a:endParaRPr lang="en-US" sz="900"/>
        </a:p>
      </dgm:t>
    </dgm:pt>
    <dgm:pt modelId="{0D167AC4-C458-4406-8087-B169F7835FD0}">
      <dgm:prSet phldrT="[Text]" custT="1"/>
      <dgm:spPr>
        <a:noFill/>
        <a:ln w="9525">
          <a:solidFill>
            <a:schemeClr val="tx1"/>
          </a:solidFill>
        </a:ln>
      </dgm:spPr>
      <dgm:t>
        <a:bodyPr/>
        <a:lstStyle/>
        <a:p>
          <a:r>
            <a:rPr lang="cs-CZ" sz="900" b="1" dirty="0" smtClean="0">
              <a:solidFill>
                <a:schemeClr val="tx1"/>
              </a:solidFill>
            </a:rPr>
            <a:t>Jeden výběr</a:t>
          </a:r>
          <a:endParaRPr lang="cs-CZ" sz="900" b="1" dirty="0">
            <a:solidFill>
              <a:schemeClr val="tx1"/>
            </a:solidFill>
          </a:endParaRPr>
        </a:p>
      </dgm:t>
    </dgm:pt>
    <dgm:pt modelId="{77A79C5F-C535-4ADE-AF56-34CA1808EEA0}" type="parTrans" cxnId="{BB54F1C2-2EB5-4B06-A61A-65D099599F64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en-US" sz="900"/>
        </a:p>
      </dgm:t>
    </dgm:pt>
    <dgm:pt modelId="{D6EBE107-0F56-4AA8-9666-C4478B1B8CB2}" type="sibTrans" cxnId="{BB54F1C2-2EB5-4B06-A61A-65D099599F64}">
      <dgm:prSet/>
      <dgm:spPr/>
      <dgm:t>
        <a:bodyPr/>
        <a:lstStyle/>
        <a:p>
          <a:endParaRPr lang="en-US" sz="900"/>
        </a:p>
      </dgm:t>
    </dgm:pt>
    <dgm:pt modelId="{4F67E4B4-C2A0-44A3-8A21-C82EC657B823}">
      <dgm:prSet phldrT="[Text]" custT="1"/>
      <dgm:spPr>
        <a:noFill/>
        <a:ln w="9525">
          <a:solidFill>
            <a:schemeClr val="tx1"/>
          </a:solidFill>
        </a:ln>
      </dgm:spPr>
      <dgm:t>
        <a:bodyPr/>
        <a:lstStyle/>
        <a:p>
          <a:r>
            <a:rPr lang="cs-CZ" sz="900" b="1" dirty="0" smtClean="0">
              <a:solidFill>
                <a:schemeClr val="tx1"/>
              </a:solidFill>
            </a:rPr>
            <a:t>Více výběrů</a:t>
          </a:r>
          <a:endParaRPr lang="cs-CZ" sz="900" b="1" dirty="0">
            <a:solidFill>
              <a:schemeClr val="tx1"/>
            </a:solidFill>
          </a:endParaRPr>
        </a:p>
      </dgm:t>
    </dgm:pt>
    <dgm:pt modelId="{D74A6E53-D482-4039-9449-99CEA69E9584}" type="parTrans" cxnId="{4E6E435C-F95E-4FB7-BD65-248EB0438A98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en-US" sz="900"/>
        </a:p>
      </dgm:t>
    </dgm:pt>
    <dgm:pt modelId="{BCB81351-3C7D-44F1-83AD-A3BBB24636FC}" type="sibTrans" cxnId="{4E6E435C-F95E-4FB7-BD65-248EB0438A98}">
      <dgm:prSet/>
      <dgm:spPr/>
      <dgm:t>
        <a:bodyPr/>
        <a:lstStyle/>
        <a:p>
          <a:endParaRPr lang="en-US" sz="900"/>
        </a:p>
      </dgm:t>
    </dgm:pt>
    <dgm:pt modelId="{D081C8A5-725B-4F36-ACF9-9ABA5E022928}">
      <dgm:prSet phldrT="[Text]" custT="1"/>
      <dgm:spPr>
        <a:noFill/>
        <a:ln w="9525">
          <a:solidFill>
            <a:schemeClr val="tx1"/>
          </a:solidFill>
        </a:ln>
      </dgm:spPr>
      <dgm:t>
        <a:bodyPr/>
        <a:lstStyle/>
        <a:p>
          <a:r>
            <a:rPr lang="cs-CZ" sz="900" b="1" dirty="0" smtClean="0">
              <a:solidFill>
                <a:schemeClr val="tx1"/>
              </a:solidFill>
            </a:rPr>
            <a:t>Párová data</a:t>
          </a:r>
          <a:endParaRPr lang="cs-CZ" sz="900" b="1" dirty="0">
            <a:solidFill>
              <a:schemeClr val="tx1"/>
            </a:solidFill>
          </a:endParaRPr>
        </a:p>
      </dgm:t>
    </dgm:pt>
    <dgm:pt modelId="{F36A9F5E-2172-467E-9224-E83EFF3F1779}" type="parTrans" cxnId="{3E68D43F-98B8-418C-AE8E-72768CF3D912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en-US" sz="900"/>
        </a:p>
      </dgm:t>
    </dgm:pt>
    <dgm:pt modelId="{FC63B20B-E74E-47A7-A40A-41D2984807DF}" type="sibTrans" cxnId="{3E68D43F-98B8-418C-AE8E-72768CF3D912}">
      <dgm:prSet/>
      <dgm:spPr/>
      <dgm:t>
        <a:bodyPr/>
        <a:lstStyle/>
        <a:p>
          <a:endParaRPr lang="en-US" sz="900"/>
        </a:p>
      </dgm:t>
    </dgm:pt>
    <dgm:pt modelId="{D4EB922C-CC5F-4D0C-8EE4-CE54A2938F0F}">
      <dgm:prSet phldrT="[Text]" custT="1"/>
      <dgm:spPr>
        <a:noFill/>
        <a:ln w="9525">
          <a:solidFill>
            <a:schemeClr val="tx1"/>
          </a:solidFill>
        </a:ln>
      </dgm:spPr>
      <dgm:t>
        <a:bodyPr/>
        <a:lstStyle/>
        <a:p>
          <a:r>
            <a:rPr lang="cs-CZ" sz="900" dirty="0" err="1" smtClean="0">
              <a:solidFill>
                <a:srgbClr val="0000FF"/>
              </a:solidFill>
            </a:rPr>
            <a:t>McNemarův</a:t>
          </a:r>
          <a:r>
            <a:rPr lang="cs-CZ" sz="900" dirty="0" smtClean="0">
              <a:solidFill>
                <a:srgbClr val="0000FF"/>
              </a:solidFill>
            </a:rPr>
            <a:t> test</a:t>
          </a:r>
          <a:endParaRPr lang="cs-CZ" sz="900" dirty="0">
            <a:solidFill>
              <a:srgbClr val="0000FF"/>
            </a:solidFill>
          </a:endParaRPr>
        </a:p>
      </dgm:t>
    </dgm:pt>
    <dgm:pt modelId="{D0B66D6E-B4FF-46A8-B44E-172CD4987B77}" type="parTrans" cxnId="{191ED7EB-3AA5-43C6-A85B-1EFF8A3780C0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en-US" sz="900"/>
        </a:p>
      </dgm:t>
    </dgm:pt>
    <dgm:pt modelId="{D2D7BA6C-B602-4768-81A9-3E70F6F84A51}" type="sibTrans" cxnId="{191ED7EB-3AA5-43C6-A85B-1EFF8A3780C0}">
      <dgm:prSet/>
      <dgm:spPr/>
      <dgm:t>
        <a:bodyPr/>
        <a:lstStyle/>
        <a:p>
          <a:endParaRPr lang="en-US" sz="900"/>
        </a:p>
      </dgm:t>
    </dgm:pt>
    <dgm:pt modelId="{87319B5D-1D01-4EC1-99A9-21A198561912}">
      <dgm:prSet phldrT="[Text]" custT="1"/>
      <dgm:spPr>
        <a:noFill/>
        <a:ln w="9525">
          <a:solidFill>
            <a:schemeClr val="tx1"/>
          </a:solidFill>
        </a:ln>
      </dgm:spPr>
      <dgm:t>
        <a:bodyPr/>
        <a:lstStyle/>
        <a:p>
          <a:r>
            <a:rPr lang="cs-CZ" sz="900" b="1" dirty="0" smtClean="0">
              <a:solidFill>
                <a:schemeClr val="tx1"/>
              </a:solidFill>
            </a:rPr>
            <a:t>Nepárová data</a:t>
          </a:r>
          <a:endParaRPr lang="cs-CZ" sz="900" b="1" dirty="0">
            <a:solidFill>
              <a:schemeClr val="tx1"/>
            </a:solidFill>
          </a:endParaRPr>
        </a:p>
      </dgm:t>
    </dgm:pt>
    <dgm:pt modelId="{0AA94A01-3CDB-4DCE-A938-900B190DC326}" type="parTrans" cxnId="{0D3B159F-9FCB-41E7-82BD-B5E0A6E614D2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en-US" sz="900"/>
        </a:p>
      </dgm:t>
    </dgm:pt>
    <dgm:pt modelId="{0E64A6F8-958A-45DB-BE30-3C772919EDA1}" type="sibTrans" cxnId="{0D3B159F-9FCB-41E7-82BD-B5E0A6E614D2}">
      <dgm:prSet/>
      <dgm:spPr/>
      <dgm:t>
        <a:bodyPr/>
        <a:lstStyle/>
        <a:p>
          <a:endParaRPr lang="en-US" sz="900"/>
        </a:p>
      </dgm:t>
    </dgm:pt>
    <dgm:pt modelId="{9FF68372-B9D3-442C-8E17-F4577636115E}">
      <dgm:prSet phldrT="[Text]" custT="1"/>
      <dgm:spPr>
        <a:noFill/>
        <a:ln w="9525">
          <a:solidFill>
            <a:schemeClr val="tx1"/>
          </a:solidFill>
        </a:ln>
      </dgm:spPr>
      <dgm:t>
        <a:bodyPr/>
        <a:lstStyle/>
        <a:p>
          <a:r>
            <a:rPr lang="cs-CZ" sz="900" dirty="0" smtClean="0">
              <a:solidFill>
                <a:srgbClr val="339933"/>
              </a:solidFill>
            </a:rPr>
            <a:t>Chí-kvadrát test</a:t>
          </a:r>
          <a:endParaRPr lang="cs-CZ" sz="900" dirty="0">
            <a:solidFill>
              <a:srgbClr val="339933"/>
            </a:solidFill>
          </a:endParaRPr>
        </a:p>
      </dgm:t>
    </dgm:pt>
    <dgm:pt modelId="{9E5F412E-EE36-4CE4-9164-119D9E8CC912}" type="parTrans" cxnId="{30A20163-9B69-4E83-A752-D85A0A0ABBAD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en-US" sz="900"/>
        </a:p>
      </dgm:t>
    </dgm:pt>
    <dgm:pt modelId="{1620F744-56E2-4D82-B0C2-2A06D8EDD2FD}" type="sibTrans" cxnId="{30A20163-9B69-4E83-A752-D85A0A0ABBAD}">
      <dgm:prSet/>
      <dgm:spPr/>
      <dgm:t>
        <a:bodyPr/>
        <a:lstStyle/>
        <a:p>
          <a:endParaRPr lang="en-US" sz="900"/>
        </a:p>
      </dgm:t>
    </dgm:pt>
    <dgm:pt modelId="{99414DBD-9833-4CC6-AB43-0A3F1BBDD766}">
      <dgm:prSet phldrT="[Text]" custT="1"/>
      <dgm:spPr>
        <a:noFill/>
        <a:ln w="9525">
          <a:solidFill>
            <a:schemeClr val="tx1"/>
          </a:solidFill>
        </a:ln>
      </dgm:spPr>
      <dgm:t>
        <a:bodyPr/>
        <a:lstStyle/>
        <a:p>
          <a:r>
            <a:rPr lang="cs-CZ" sz="900" dirty="0" err="1" smtClean="0">
              <a:solidFill>
                <a:srgbClr val="0000FF"/>
              </a:solidFill>
            </a:rPr>
            <a:t>Fisherův</a:t>
          </a:r>
          <a:r>
            <a:rPr lang="cs-CZ" sz="900" dirty="0" smtClean="0">
              <a:solidFill>
                <a:srgbClr val="0000FF"/>
              </a:solidFill>
            </a:rPr>
            <a:t> exaktní test</a:t>
          </a:r>
          <a:endParaRPr lang="cs-CZ" sz="900" dirty="0">
            <a:solidFill>
              <a:srgbClr val="0000FF"/>
            </a:solidFill>
          </a:endParaRPr>
        </a:p>
      </dgm:t>
    </dgm:pt>
    <dgm:pt modelId="{D529D7CE-27DE-405A-B8C2-42AEB5A8DE18}" type="parTrans" cxnId="{EF7F750C-ACEB-4FD6-A823-E825215285B6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en-US" sz="900"/>
        </a:p>
      </dgm:t>
    </dgm:pt>
    <dgm:pt modelId="{92E278DB-91E2-46D9-B60C-72F7F843CDF9}" type="sibTrans" cxnId="{EF7F750C-ACEB-4FD6-A823-E825215285B6}">
      <dgm:prSet/>
      <dgm:spPr/>
      <dgm:t>
        <a:bodyPr/>
        <a:lstStyle/>
        <a:p>
          <a:endParaRPr lang="en-US" sz="900"/>
        </a:p>
      </dgm:t>
    </dgm:pt>
    <dgm:pt modelId="{C3072085-D64C-42F9-9131-E838891EACAF}">
      <dgm:prSet phldrT="[Text]" custT="1"/>
      <dgm:spPr>
        <a:noFill/>
        <a:ln w="9525">
          <a:solidFill>
            <a:schemeClr val="tx1"/>
          </a:solidFill>
        </a:ln>
      </dgm:spPr>
      <dgm:t>
        <a:bodyPr/>
        <a:lstStyle/>
        <a:p>
          <a:r>
            <a:rPr lang="cs-CZ" sz="900" b="1" dirty="0" smtClean="0">
              <a:solidFill>
                <a:schemeClr val="tx1"/>
              </a:solidFill>
            </a:rPr>
            <a:t>Jeden výběr</a:t>
          </a:r>
          <a:endParaRPr lang="cs-CZ" sz="900" b="1" dirty="0">
            <a:solidFill>
              <a:schemeClr val="tx1"/>
            </a:solidFill>
          </a:endParaRPr>
        </a:p>
      </dgm:t>
    </dgm:pt>
    <dgm:pt modelId="{9ED436D4-6E66-425D-9543-C113A21DAFA6}" type="parTrans" cxnId="{D36BCBDD-CB20-4765-BF48-6E49448B44D6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en-US" sz="900"/>
        </a:p>
      </dgm:t>
    </dgm:pt>
    <dgm:pt modelId="{20D6F251-662F-4727-9B25-409D1E08EE94}" type="sibTrans" cxnId="{D36BCBDD-CB20-4765-BF48-6E49448B44D6}">
      <dgm:prSet/>
      <dgm:spPr/>
      <dgm:t>
        <a:bodyPr/>
        <a:lstStyle/>
        <a:p>
          <a:endParaRPr lang="en-US" sz="900"/>
        </a:p>
      </dgm:t>
    </dgm:pt>
    <dgm:pt modelId="{FFA62E05-5603-4E78-97DE-8B6D105A7A9B}">
      <dgm:prSet phldrT="[Text]" custT="1"/>
      <dgm:spPr>
        <a:noFill/>
        <a:ln w="9525">
          <a:solidFill>
            <a:schemeClr val="tx1"/>
          </a:solidFill>
        </a:ln>
      </dgm:spPr>
      <dgm:t>
        <a:bodyPr/>
        <a:lstStyle/>
        <a:p>
          <a:r>
            <a:rPr lang="cs-CZ" sz="900" b="1" dirty="0" smtClean="0">
              <a:solidFill>
                <a:schemeClr val="tx1"/>
              </a:solidFill>
            </a:rPr>
            <a:t>Dva výběry</a:t>
          </a:r>
          <a:endParaRPr lang="cs-CZ" sz="900" b="1" dirty="0">
            <a:solidFill>
              <a:schemeClr val="tx1"/>
            </a:solidFill>
          </a:endParaRPr>
        </a:p>
      </dgm:t>
    </dgm:pt>
    <dgm:pt modelId="{0D897348-D9F6-4781-9631-800B8B1F515B}" type="parTrans" cxnId="{3A25C801-B449-448A-BD59-6ED4D91EA191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en-US" sz="900"/>
        </a:p>
      </dgm:t>
    </dgm:pt>
    <dgm:pt modelId="{B256495C-3A1A-4BD8-861C-1744C5E65994}" type="sibTrans" cxnId="{3A25C801-B449-448A-BD59-6ED4D91EA191}">
      <dgm:prSet/>
      <dgm:spPr/>
      <dgm:t>
        <a:bodyPr/>
        <a:lstStyle/>
        <a:p>
          <a:endParaRPr lang="en-US" sz="900"/>
        </a:p>
      </dgm:t>
    </dgm:pt>
    <dgm:pt modelId="{EAD525B4-E652-474B-83FE-573A0926AD0C}">
      <dgm:prSet phldrT="[Text]" custT="1"/>
      <dgm:spPr>
        <a:noFill/>
        <a:ln w="9525">
          <a:solidFill>
            <a:schemeClr val="tx1"/>
          </a:solidFill>
        </a:ln>
      </dgm:spPr>
      <dgm:t>
        <a:bodyPr/>
        <a:lstStyle/>
        <a:p>
          <a:r>
            <a:rPr lang="cs-CZ" sz="900" b="1" dirty="0" smtClean="0">
              <a:solidFill>
                <a:schemeClr val="tx1"/>
              </a:solidFill>
            </a:rPr>
            <a:t>Tři a více výběrů (nepárově</a:t>
          </a:r>
          <a:r>
            <a:rPr lang="cs-CZ" sz="900" dirty="0" smtClean="0">
              <a:solidFill>
                <a:schemeClr val="tx1"/>
              </a:solidFill>
            </a:rPr>
            <a:t>)</a:t>
          </a:r>
          <a:endParaRPr lang="cs-CZ" sz="900" dirty="0">
            <a:solidFill>
              <a:schemeClr val="tx1"/>
            </a:solidFill>
          </a:endParaRPr>
        </a:p>
      </dgm:t>
    </dgm:pt>
    <dgm:pt modelId="{E8CBC3D6-8797-49B8-BCD8-6240664C39B7}" type="parTrans" cxnId="{C32C8B04-6DE7-48B8-AFDE-0223D4D3CE0F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en-US" sz="900"/>
        </a:p>
      </dgm:t>
    </dgm:pt>
    <dgm:pt modelId="{BC331C29-E4E1-4A39-B47F-A466C4749A1F}" type="sibTrans" cxnId="{C32C8B04-6DE7-48B8-AFDE-0223D4D3CE0F}">
      <dgm:prSet/>
      <dgm:spPr/>
      <dgm:t>
        <a:bodyPr/>
        <a:lstStyle/>
        <a:p>
          <a:endParaRPr lang="en-US" sz="900"/>
        </a:p>
      </dgm:t>
    </dgm:pt>
    <dgm:pt modelId="{6F599E22-7C41-43DC-826C-CD17D111E08E}">
      <dgm:prSet phldrT="[Text]" custT="1"/>
      <dgm:spPr>
        <a:noFill/>
        <a:ln w="9525">
          <a:solidFill>
            <a:schemeClr val="tx1"/>
          </a:solidFill>
        </a:ln>
      </dgm:spPr>
      <dgm:t>
        <a:bodyPr/>
        <a:lstStyle/>
        <a:p>
          <a:r>
            <a:rPr lang="cs-CZ" sz="900" dirty="0" err="1" smtClean="0">
              <a:solidFill>
                <a:srgbClr val="339933"/>
              </a:solidFill>
            </a:rPr>
            <a:t>Pearsonova</a:t>
          </a:r>
          <a:r>
            <a:rPr lang="cs-CZ" sz="900" dirty="0" smtClean="0">
              <a:solidFill>
                <a:srgbClr val="339933"/>
              </a:solidFill>
            </a:rPr>
            <a:t> korelace</a:t>
          </a:r>
          <a:endParaRPr lang="cs-CZ" sz="900" dirty="0">
            <a:solidFill>
              <a:srgbClr val="339933"/>
            </a:solidFill>
          </a:endParaRPr>
        </a:p>
      </dgm:t>
    </dgm:pt>
    <dgm:pt modelId="{5A1696B8-FAF7-4A13-8B21-649ECC401DCB}" type="parTrans" cxnId="{B7E2DD3E-9838-4CD8-8417-B51680F38DBF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en-US" sz="900"/>
        </a:p>
      </dgm:t>
    </dgm:pt>
    <dgm:pt modelId="{6B0D26C1-A32B-44FB-BFF2-556AC195021A}" type="sibTrans" cxnId="{B7E2DD3E-9838-4CD8-8417-B51680F38DBF}">
      <dgm:prSet/>
      <dgm:spPr/>
      <dgm:t>
        <a:bodyPr/>
        <a:lstStyle/>
        <a:p>
          <a:endParaRPr lang="en-US" sz="900"/>
        </a:p>
      </dgm:t>
    </dgm:pt>
    <dgm:pt modelId="{1B979C29-7F28-4DE1-BF2B-D53E0F483318}">
      <dgm:prSet phldrT="[Text]" custT="1"/>
      <dgm:spPr>
        <a:noFill/>
        <a:ln w="9525">
          <a:solidFill>
            <a:schemeClr val="tx1"/>
          </a:solidFill>
        </a:ln>
      </dgm:spPr>
      <dgm:t>
        <a:bodyPr/>
        <a:lstStyle/>
        <a:p>
          <a:r>
            <a:rPr lang="cs-CZ" sz="900" dirty="0" err="1" smtClean="0">
              <a:solidFill>
                <a:srgbClr val="0000FF"/>
              </a:solidFill>
            </a:rPr>
            <a:t>Spearmanova</a:t>
          </a:r>
          <a:r>
            <a:rPr lang="cs-CZ" sz="900" dirty="0" smtClean="0">
              <a:solidFill>
                <a:srgbClr val="0000FF"/>
              </a:solidFill>
            </a:rPr>
            <a:t> korelace</a:t>
          </a:r>
          <a:endParaRPr lang="cs-CZ" sz="900" dirty="0">
            <a:solidFill>
              <a:srgbClr val="0000FF"/>
            </a:solidFill>
          </a:endParaRPr>
        </a:p>
      </dgm:t>
    </dgm:pt>
    <dgm:pt modelId="{74F80E54-E1ED-4356-A161-9236F3D4DB37}" type="parTrans" cxnId="{134B27B2-26A4-4B74-9876-4326131C9CC5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en-US" sz="900"/>
        </a:p>
      </dgm:t>
    </dgm:pt>
    <dgm:pt modelId="{2CA8DC31-238B-45DA-B460-417466E5C65F}" type="sibTrans" cxnId="{134B27B2-26A4-4B74-9876-4326131C9CC5}">
      <dgm:prSet/>
      <dgm:spPr/>
      <dgm:t>
        <a:bodyPr/>
        <a:lstStyle/>
        <a:p>
          <a:endParaRPr lang="en-US" sz="900"/>
        </a:p>
      </dgm:t>
    </dgm:pt>
    <dgm:pt modelId="{DB394F20-C2D7-4CFC-BEEC-6B88FF50665C}">
      <dgm:prSet phldrT="[Text]" custT="1"/>
      <dgm:spPr>
        <a:noFill/>
        <a:ln w="9525">
          <a:solidFill>
            <a:schemeClr val="tx1"/>
          </a:solidFill>
        </a:ln>
      </dgm:spPr>
      <dgm:t>
        <a:bodyPr/>
        <a:lstStyle/>
        <a:p>
          <a:r>
            <a:rPr lang="cs-CZ" sz="900" dirty="0" err="1" smtClean="0">
              <a:solidFill>
                <a:srgbClr val="339933"/>
              </a:solidFill>
            </a:rPr>
            <a:t>Jednovýběrový</a:t>
          </a:r>
          <a:r>
            <a:rPr lang="cs-CZ" sz="900" dirty="0" smtClean="0">
              <a:solidFill>
                <a:srgbClr val="339933"/>
              </a:solidFill>
            </a:rPr>
            <a:t> </a:t>
          </a:r>
          <a:br>
            <a:rPr lang="cs-CZ" sz="900" dirty="0" smtClean="0">
              <a:solidFill>
                <a:srgbClr val="339933"/>
              </a:solidFill>
            </a:rPr>
          </a:br>
          <a:r>
            <a:rPr lang="cs-CZ" sz="900" dirty="0" smtClean="0">
              <a:solidFill>
                <a:srgbClr val="339933"/>
              </a:solidFill>
            </a:rPr>
            <a:t>t-test, z-test</a:t>
          </a:r>
          <a:endParaRPr lang="cs-CZ" sz="900" dirty="0">
            <a:solidFill>
              <a:srgbClr val="339933"/>
            </a:solidFill>
          </a:endParaRPr>
        </a:p>
      </dgm:t>
    </dgm:pt>
    <dgm:pt modelId="{CC9B6A57-BF6B-4051-B0DD-8EEFDD118C03}" type="parTrans" cxnId="{C06B45AB-A8CF-41D3-9F33-01724B4D9BBB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en-US" sz="900"/>
        </a:p>
      </dgm:t>
    </dgm:pt>
    <dgm:pt modelId="{E20C3260-0384-48F0-B0E4-F0CA3F766446}" type="sibTrans" cxnId="{C06B45AB-A8CF-41D3-9F33-01724B4D9BBB}">
      <dgm:prSet/>
      <dgm:spPr/>
      <dgm:t>
        <a:bodyPr/>
        <a:lstStyle/>
        <a:p>
          <a:endParaRPr lang="en-US" sz="900"/>
        </a:p>
      </dgm:t>
    </dgm:pt>
    <dgm:pt modelId="{4D985379-BD3C-4373-B4B4-2F0A94308FD0}">
      <dgm:prSet phldrT="[Text]" custT="1"/>
      <dgm:spPr>
        <a:noFill/>
        <a:ln w="9525">
          <a:solidFill>
            <a:schemeClr val="tx1"/>
          </a:solidFill>
        </a:ln>
      </dgm:spPr>
      <dgm:t>
        <a:bodyPr/>
        <a:lstStyle/>
        <a:p>
          <a:r>
            <a:rPr lang="cs-CZ" sz="900" dirty="0" err="1" smtClean="0">
              <a:solidFill>
                <a:srgbClr val="0000FF"/>
              </a:solidFill>
            </a:rPr>
            <a:t>Wilcoxonův</a:t>
          </a:r>
          <a:r>
            <a:rPr lang="cs-CZ" sz="900" dirty="0" smtClean="0">
              <a:solidFill>
                <a:srgbClr val="0000FF"/>
              </a:solidFill>
            </a:rPr>
            <a:t> test,</a:t>
          </a:r>
          <a:r>
            <a:rPr lang="en-US" sz="900" dirty="0" smtClean="0">
              <a:solidFill>
                <a:srgbClr val="0000FF"/>
              </a:solidFill>
            </a:rPr>
            <a:t> </a:t>
          </a:r>
          <a:r>
            <a:rPr lang="en-US" sz="900" dirty="0" err="1" smtClean="0">
              <a:solidFill>
                <a:srgbClr val="0000FF"/>
              </a:solidFill>
            </a:rPr>
            <a:t>znam</a:t>
          </a:r>
          <a:r>
            <a:rPr lang="cs-CZ" sz="900" dirty="0" err="1" smtClean="0">
              <a:solidFill>
                <a:srgbClr val="0000FF"/>
              </a:solidFill>
            </a:rPr>
            <a:t>énkový</a:t>
          </a:r>
          <a:r>
            <a:rPr lang="cs-CZ" sz="900" dirty="0" smtClean="0">
              <a:solidFill>
                <a:srgbClr val="0000FF"/>
              </a:solidFill>
            </a:rPr>
            <a:t> test</a:t>
          </a:r>
          <a:endParaRPr lang="cs-CZ" sz="900" dirty="0">
            <a:solidFill>
              <a:srgbClr val="0000FF"/>
            </a:solidFill>
          </a:endParaRPr>
        </a:p>
      </dgm:t>
    </dgm:pt>
    <dgm:pt modelId="{DB3AA433-B4E8-4E0B-80FE-92FEE29DA030}" type="parTrans" cxnId="{26E6F08E-F046-4369-8C91-50CCBEF15268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en-US" sz="900"/>
        </a:p>
      </dgm:t>
    </dgm:pt>
    <dgm:pt modelId="{CB70F48A-9973-4144-B8D9-7A23F0FA7F01}" type="sibTrans" cxnId="{26E6F08E-F046-4369-8C91-50CCBEF15268}">
      <dgm:prSet/>
      <dgm:spPr/>
      <dgm:t>
        <a:bodyPr/>
        <a:lstStyle/>
        <a:p>
          <a:endParaRPr lang="en-US" sz="900"/>
        </a:p>
      </dgm:t>
    </dgm:pt>
    <dgm:pt modelId="{8FD59FA8-6AF5-411D-82E1-E08352AD8983}">
      <dgm:prSet phldrT="[Text]" custT="1"/>
      <dgm:spPr>
        <a:noFill/>
        <a:ln w="9525">
          <a:solidFill>
            <a:schemeClr val="tx1"/>
          </a:solidFill>
        </a:ln>
      </dgm:spPr>
      <dgm:t>
        <a:bodyPr/>
        <a:lstStyle/>
        <a:p>
          <a:r>
            <a:rPr lang="cs-CZ" sz="900" dirty="0" err="1" smtClean="0">
              <a:solidFill>
                <a:srgbClr val="0000FF"/>
              </a:solidFill>
            </a:rPr>
            <a:t>Jednovýběrový</a:t>
          </a:r>
          <a:r>
            <a:rPr lang="cs-CZ" sz="900" dirty="0" smtClean="0">
              <a:solidFill>
                <a:srgbClr val="0000FF"/>
              </a:solidFill>
            </a:rPr>
            <a:t> binomický test</a:t>
          </a:r>
          <a:endParaRPr lang="cs-CZ" sz="900" dirty="0">
            <a:solidFill>
              <a:srgbClr val="0000FF"/>
            </a:solidFill>
          </a:endParaRPr>
        </a:p>
      </dgm:t>
    </dgm:pt>
    <dgm:pt modelId="{20F6DFBA-9841-4893-A5CE-1756E5876719}" type="parTrans" cxnId="{F78FAE7E-AC53-4E83-BE0C-B302E87675AF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en-US" sz="900"/>
        </a:p>
      </dgm:t>
    </dgm:pt>
    <dgm:pt modelId="{BA45A7BB-51D4-4B6D-A60B-DC169A6C24F5}" type="sibTrans" cxnId="{F78FAE7E-AC53-4E83-BE0C-B302E87675AF}">
      <dgm:prSet/>
      <dgm:spPr/>
      <dgm:t>
        <a:bodyPr/>
        <a:lstStyle/>
        <a:p>
          <a:endParaRPr lang="en-US" sz="900"/>
        </a:p>
      </dgm:t>
    </dgm:pt>
    <dgm:pt modelId="{6ABC80E2-CEE6-4AEC-857E-8AE103E643DA}">
      <dgm:prSet phldrT="[Text]" custT="1"/>
      <dgm:spPr>
        <a:noFill/>
        <a:ln w="9525">
          <a:solidFill>
            <a:schemeClr val="tx1"/>
          </a:solidFill>
        </a:ln>
      </dgm:spPr>
      <dgm:t>
        <a:bodyPr/>
        <a:lstStyle/>
        <a:p>
          <a:r>
            <a:rPr lang="cs-CZ" sz="900" b="1" dirty="0" smtClean="0">
              <a:solidFill>
                <a:schemeClr val="tx1"/>
              </a:solidFill>
            </a:rPr>
            <a:t>Párová data</a:t>
          </a:r>
          <a:endParaRPr lang="cs-CZ" sz="900" b="1" dirty="0">
            <a:solidFill>
              <a:schemeClr val="tx1"/>
            </a:solidFill>
          </a:endParaRPr>
        </a:p>
      </dgm:t>
    </dgm:pt>
    <dgm:pt modelId="{DCC2625E-1CF6-4740-8D2E-97F2811E5BCF}" type="parTrans" cxnId="{2EBBBD40-02B6-40EE-8BB3-691C7AD1FB66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en-US" sz="900"/>
        </a:p>
      </dgm:t>
    </dgm:pt>
    <dgm:pt modelId="{554D0B9E-B8C9-4E95-B5D4-34ED22F16D69}" type="sibTrans" cxnId="{2EBBBD40-02B6-40EE-8BB3-691C7AD1FB66}">
      <dgm:prSet/>
      <dgm:spPr/>
      <dgm:t>
        <a:bodyPr/>
        <a:lstStyle/>
        <a:p>
          <a:endParaRPr lang="en-US" sz="900"/>
        </a:p>
      </dgm:t>
    </dgm:pt>
    <dgm:pt modelId="{7DCE2896-8825-4EFE-B34D-F60ADDBC5D9B}">
      <dgm:prSet phldrT="[Text]" custT="1"/>
      <dgm:spPr>
        <a:noFill/>
        <a:ln w="9525">
          <a:solidFill>
            <a:schemeClr val="tx1"/>
          </a:solidFill>
        </a:ln>
      </dgm:spPr>
      <dgm:t>
        <a:bodyPr/>
        <a:lstStyle/>
        <a:p>
          <a:r>
            <a:rPr lang="cs-CZ" sz="900" dirty="0" smtClean="0">
              <a:solidFill>
                <a:srgbClr val="339933"/>
              </a:solidFill>
            </a:rPr>
            <a:t>Párový t-test</a:t>
          </a:r>
          <a:endParaRPr lang="cs-CZ" sz="900" dirty="0">
            <a:solidFill>
              <a:srgbClr val="339933"/>
            </a:solidFill>
          </a:endParaRPr>
        </a:p>
      </dgm:t>
    </dgm:pt>
    <dgm:pt modelId="{5B03572C-B376-4B89-9FB3-5DEBFBDA4BAE}" type="parTrans" cxnId="{BAD08270-2277-4D1A-9C5C-7AC341D8E5FE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en-US" sz="900"/>
        </a:p>
      </dgm:t>
    </dgm:pt>
    <dgm:pt modelId="{C8888F15-43DD-4F79-93D4-0CE96BD1603B}" type="sibTrans" cxnId="{BAD08270-2277-4D1A-9C5C-7AC341D8E5FE}">
      <dgm:prSet/>
      <dgm:spPr/>
      <dgm:t>
        <a:bodyPr/>
        <a:lstStyle/>
        <a:p>
          <a:endParaRPr lang="en-US" sz="900"/>
        </a:p>
      </dgm:t>
    </dgm:pt>
    <dgm:pt modelId="{22CB83D7-06B4-4C62-BF79-FB7029C27CCB}">
      <dgm:prSet phldrT="[Text]" custT="1"/>
      <dgm:spPr>
        <a:noFill/>
        <a:ln w="9525">
          <a:solidFill>
            <a:schemeClr val="tx1"/>
          </a:solidFill>
        </a:ln>
      </dgm:spPr>
      <dgm:t>
        <a:bodyPr/>
        <a:lstStyle/>
        <a:p>
          <a:r>
            <a:rPr lang="cs-CZ" sz="900" dirty="0" err="1" smtClean="0">
              <a:solidFill>
                <a:srgbClr val="0000FF"/>
              </a:solidFill>
            </a:rPr>
            <a:t>Wilcoxonův</a:t>
          </a:r>
          <a:r>
            <a:rPr lang="cs-CZ" sz="900" dirty="0" smtClean="0">
              <a:solidFill>
                <a:srgbClr val="0000FF"/>
              </a:solidFill>
            </a:rPr>
            <a:t> test,</a:t>
          </a:r>
          <a:r>
            <a:rPr lang="en-US" sz="900" dirty="0" smtClean="0">
              <a:solidFill>
                <a:srgbClr val="0000FF"/>
              </a:solidFill>
            </a:rPr>
            <a:t> </a:t>
          </a:r>
          <a:r>
            <a:rPr lang="en-US" sz="900" dirty="0" err="1" smtClean="0">
              <a:solidFill>
                <a:srgbClr val="0000FF"/>
              </a:solidFill>
            </a:rPr>
            <a:t>znam</a:t>
          </a:r>
          <a:r>
            <a:rPr lang="cs-CZ" sz="900" dirty="0" err="1" smtClean="0">
              <a:solidFill>
                <a:srgbClr val="0000FF"/>
              </a:solidFill>
            </a:rPr>
            <a:t>énkový</a:t>
          </a:r>
          <a:r>
            <a:rPr lang="cs-CZ" sz="900" dirty="0" smtClean="0">
              <a:solidFill>
                <a:srgbClr val="0000FF"/>
              </a:solidFill>
            </a:rPr>
            <a:t> test</a:t>
          </a:r>
          <a:endParaRPr lang="cs-CZ" sz="900" dirty="0">
            <a:solidFill>
              <a:srgbClr val="0000FF"/>
            </a:solidFill>
          </a:endParaRPr>
        </a:p>
      </dgm:t>
    </dgm:pt>
    <dgm:pt modelId="{6AC95E17-2916-4A4A-93A6-F662A55783AC}" type="parTrans" cxnId="{F91CEBB6-F63F-4FB5-A747-60F10247CD7C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en-US" sz="900"/>
        </a:p>
      </dgm:t>
    </dgm:pt>
    <dgm:pt modelId="{CABD88C7-4BB5-4254-AE26-3B896A36EF2F}" type="sibTrans" cxnId="{F91CEBB6-F63F-4FB5-A747-60F10247CD7C}">
      <dgm:prSet/>
      <dgm:spPr/>
      <dgm:t>
        <a:bodyPr/>
        <a:lstStyle/>
        <a:p>
          <a:endParaRPr lang="en-US" sz="900"/>
        </a:p>
      </dgm:t>
    </dgm:pt>
    <dgm:pt modelId="{A8104A9F-C786-4C43-8799-5258BC86724C}">
      <dgm:prSet phldrT="[Text]" custT="1"/>
      <dgm:spPr>
        <a:noFill/>
        <a:ln w="9525">
          <a:solidFill>
            <a:schemeClr val="tx1"/>
          </a:solidFill>
        </a:ln>
      </dgm:spPr>
      <dgm:t>
        <a:bodyPr/>
        <a:lstStyle/>
        <a:p>
          <a:r>
            <a:rPr lang="cs-CZ" sz="900" b="1" dirty="0" smtClean="0">
              <a:solidFill>
                <a:schemeClr val="tx1"/>
              </a:solidFill>
            </a:rPr>
            <a:t>Nepárová data</a:t>
          </a:r>
          <a:endParaRPr lang="cs-CZ" sz="900" b="1" dirty="0">
            <a:solidFill>
              <a:schemeClr val="tx1"/>
            </a:solidFill>
          </a:endParaRPr>
        </a:p>
      </dgm:t>
    </dgm:pt>
    <dgm:pt modelId="{84BCB047-E947-4589-84AC-F2D1AA152D60}" type="parTrans" cxnId="{FC80844A-492C-47B0-849D-4AFAB39BD30D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en-US" sz="900"/>
        </a:p>
      </dgm:t>
    </dgm:pt>
    <dgm:pt modelId="{72188F85-1B90-40E1-BA77-DB19F22533AD}" type="sibTrans" cxnId="{FC80844A-492C-47B0-849D-4AFAB39BD30D}">
      <dgm:prSet/>
      <dgm:spPr/>
      <dgm:t>
        <a:bodyPr/>
        <a:lstStyle/>
        <a:p>
          <a:endParaRPr lang="en-US" sz="900"/>
        </a:p>
      </dgm:t>
    </dgm:pt>
    <dgm:pt modelId="{E784FD33-FA54-4C9D-A17D-09034693F5E2}">
      <dgm:prSet phldrT="[Text]" custT="1"/>
      <dgm:spPr>
        <a:noFill/>
        <a:ln w="9525">
          <a:solidFill>
            <a:schemeClr val="tx1"/>
          </a:solidFill>
        </a:ln>
      </dgm:spPr>
      <dgm:t>
        <a:bodyPr/>
        <a:lstStyle/>
        <a:p>
          <a:r>
            <a:rPr lang="cs-CZ" sz="900" dirty="0" err="1" smtClean="0">
              <a:solidFill>
                <a:srgbClr val="339933"/>
              </a:solidFill>
            </a:rPr>
            <a:t>Dvouvýběrový</a:t>
          </a:r>
          <a:r>
            <a:rPr lang="cs-CZ" sz="900" dirty="0" smtClean="0">
              <a:solidFill>
                <a:srgbClr val="339933"/>
              </a:solidFill>
            </a:rPr>
            <a:t> </a:t>
          </a:r>
          <a:br>
            <a:rPr lang="cs-CZ" sz="900" dirty="0" smtClean="0">
              <a:solidFill>
                <a:srgbClr val="339933"/>
              </a:solidFill>
            </a:rPr>
          </a:br>
          <a:r>
            <a:rPr lang="cs-CZ" sz="900" dirty="0" smtClean="0">
              <a:solidFill>
                <a:srgbClr val="339933"/>
              </a:solidFill>
            </a:rPr>
            <a:t>t-test</a:t>
          </a:r>
          <a:endParaRPr lang="cs-CZ" sz="900" dirty="0">
            <a:solidFill>
              <a:srgbClr val="339933"/>
            </a:solidFill>
          </a:endParaRPr>
        </a:p>
      </dgm:t>
    </dgm:pt>
    <dgm:pt modelId="{8C791FF9-4E80-468C-A688-463C33B3BC59}" type="parTrans" cxnId="{A13E0397-1BDF-4FAE-AF8B-8A87B4F4E8DC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en-US" sz="900"/>
        </a:p>
      </dgm:t>
    </dgm:pt>
    <dgm:pt modelId="{DFEF8C21-27B1-4E4B-98E2-5EB162498EEC}" type="sibTrans" cxnId="{A13E0397-1BDF-4FAE-AF8B-8A87B4F4E8DC}">
      <dgm:prSet/>
      <dgm:spPr/>
      <dgm:t>
        <a:bodyPr/>
        <a:lstStyle/>
        <a:p>
          <a:endParaRPr lang="en-US" sz="900"/>
        </a:p>
      </dgm:t>
    </dgm:pt>
    <dgm:pt modelId="{4244D365-2518-4ECC-B59B-0438C7C3C6E1}">
      <dgm:prSet phldrT="[Text]" custT="1"/>
      <dgm:spPr>
        <a:noFill/>
        <a:ln w="9525">
          <a:solidFill>
            <a:schemeClr val="tx1"/>
          </a:solidFill>
        </a:ln>
      </dgm:spPr>
      <dgm:t>
        <a:bodyPr/>
        <a:lstStyle/>
        <a:p>
          <a:r>
            <a:rPr lang="cs-CZ" sz="900" dirty="0" smtClean="0">
              <a:solidFill>
                <a:srgbClr val="0000FF"/>
              </a:solidFill>
            </a:rPr>
            <a:t>Mannův-</a:t>
          </a:r>
          <a:r>
            <a:rPr lang="cs-CZ" sz="900" dirty="0" err="1" smtClean="0">
              <a:solidFill>
                <a:srgbClr val="0000FF"/>
              </a:solidFill>
            </a:rPr>
            <a:t>Whitneyův</a:t>
          </a:r>
          <a:r>
            <a:rPr lang="cs-CZ" sz="900" dirty="0" smtClean="0">
              <a:solidFill>
                <a:srgbClr val="0000FF"/>
              </a:solidFill>
            </a:rPr>
            <a:t> test, mediánový test</a:t>
          </a:r>
          <a:endParaRPr lang="en-US" sz="900" dirty="0">
            <a:solidFill>
              <a:srgbClr val="0000FF"/>
            </a:solidFill>
          </a:endParaRPr>
        </a:p>
      </dgm:t>
    </dgm:pt>
    <dgm:pt modelId="{3194A8E7-4E53-41DE-ABC6-56073FB7C2E8}" type="parTrans" cxnId="{677C74D5-28A7-44C8-A545-4565F9A0A6E9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en-US" sz="900"/>
        </a:p>
      </dgm:t>
    </dgm:pt>
    <dgm:pt modelId="{A9CAE3BB-504B-44F7-BAB6-812CAC95501C}" type="sibTrans" cxnId="{677C74D5-28A7-44C8-A545-4565F9A0A6E9}">
      <dgm:prSet/>
      <dgm:spPr/>
      <dgm:t>
        <a:bodyPr/>
        <a:lstStyle/>
        <a:p>
          <a:endParaRPr lang="en-US" sz="900"/>
        </a:p>
      </dgm:t>
    </dgm:pt>
    <dgm:pt modelId="{E2160E5D-69DD-4A0F-9E6F-E80E2FCD0923}">
      <dgm:prSet phldrT="[Text]" custT="1"/>
      <dgm:spPr>
        <a:noFill/>
        <a:ln w="9525">
          <a:solidFill>
            <a:schemeClr val="tx1"/>
          </a:solidFill>
        </a:ln>
      </dgm:spPr>
      <dgm:t>
        <a:bodyPr/>
        <a:lstStyle/>
        <a:p>
          <a:r>
            <a:rPr lang="cs-CZ" sz="900" dirty="0" err="1" smtClean="0">
              <a:solidFill>
                <a:srgbClr val="0000FF"/>
              </a:solidFill>
            </a:rPr>
            <a:t>Kruskalův-Wallisův</a:t>
          </a:r>
          <a:r>
            <a:rPr lang="cs-CZ" sz="900" dirty="0" smtClean="0">
              <a:solidFill>
                <a:srgbClr val="0000FF"/>
              </a:solidFill>
            </a:rPr>
            <a:t> test</a:t>
          </a:r>
          <a:endParaRPr lang="cs-CZ" sz="900" dirty="0">
            <a:solidFill>
              <a:srgbClr val="0000FF"/>
            </a:solidFill>
          </a:endParaRPr>
        </a:p>
      </dgm:t>
    </dgm:pt>
    <dgm:pt modelId="{E4282A85-BAA2-4FAC-8F5B-EF0F9A7C6975}" type="parTrans" cxnId="{5C5C9DC8-662C-4A5F-AEF0-D0C50761B0CC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en-US" sz="900"/>
        </a:p>
      </dgm:t>
    </dgm:pt>
    <dgm:pt modelId="{95CC5766-A39B-4801-9399-536A774BF453}" type="sibTrans" cxnId="{5C5C9DC8-662C-4A5F-AEF0-D0C50761B0CC}">
      <dgm:prSet/>
      <dgm:spPr/>
      <dgm:t>
        <a:bodyPr/>
        <a:lstStyle/>
        <a:p>
          <a:endParaRPr lang="en-US" sz="900"/>
        </a:p>
      </dgm:t>
    </dgm:pt>
    <dgm:pt modelId="{36553D55-262C-4ADC-9CA0-BB5DFB316528}" type="pres">
      <dgm:prSet presAssocID="{E7477FE7-7A5D-4BE5-A06F-12C5E2F3ADF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8C83D530-D3D0-4315-9B0B-A6070968B56D}" type="pres">
      <dgm:prSet presAssocID="{691D44D0-116D-42B9-9A2E-4E4C3B5AFD0F}" presName="hierRoot1" presStyleCnt="0">
        <dgm:presLayoutVars>
          <dgm:hierBranch val="init"/>
        </dgm:presLayoutVars>
      </dgm:prSet>
      <dgm:spPr/>
    </dgm:pt>
    <dgm:pt modelId="{EAF50409-DBD4-4F88-AF17-5D7E83C26305}" type="pres">
      <dgm:prSet presAssocID="{691D44D0-116D-42B9-9A2E-4E4C3B5AFD0F}" presName="rootComposite1" presStyleCnt="0"/>
      <dgm:spPr/>
    </dgm:pt>
    <dgm:pt modelId="{FB60F1F3-1FD8-4779-B52A-E6EA6036DAF0}" type="pres">
      <dgm:prSet presAssocID="{691D44D0-116D-42B9-9A2E-4E4C3B5AFD0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3CE37FD-5282-4385-B782-EFCD0B822C82}" type="pres">
      <dgm:prSet presAssocID="{691D44D0-116D-42B9-9A2E-4E4C3B5AFD0F}" presName="rootConnector1" presStyleLbl="node1" presStyleIdx="0" presStyleCnt="0"/>
      <dgm:spPr/>
      <dgm:t>
        <a:bodyPr/>
        <a:lstStyle/>
        <a:p>
          <a:endParaRPr lang="cs-CZ"/>
        </a:p>
      </dgm:t>
    </dgm:pt>
    <dgm:pt modelId="{5B48F1D7-1A99-4DC7-B344-DF000D22219E}" type="pres">
      <dgm:prSet presAssocID="{691D44D0-116D-42B9-9A2E-4E4C3B5AFD0F}" presName="hierChild2" presStyleCnt="0"/>
      <dgm:spPr/>
    </dgm:pt>
    <dgm:pt modelId="{5A736F43-AA53-4CA6-8D84-F77517D17C30}" type="pres">
      <dgm:prSet presAssocID="{A02E14F8-79BB-4918-9982-E454205DF711}" presName="Name37" presStyleLbl="parChTrans1D2" presStyleIdx="0" presStyleCnt="3"/>
      <dgm:spPr/>
      <dgm:t>
        <a:bodyPr/>
        <a:lstStyle/>
        <a:p>
          <a:endParaRPr lang="cs-CZ"/>
        </a:p>
      </dgm:t>
    </dgm:pt>
    <dgm:pt modelId="{792D7B4F-E612-49A4-9EA9-12D3A0E562E0}" type="pres">
      <dgm:prSet presAssocID="{5F6C69E7-2EB2-4F3C-8E2A-F8DC75C20BB3}" presName="hierRoot2" presStyleCnt="0">
        <dgm:presLayoutVars>
          <dgm:hierBranch val="init"/>
        </dgm:presLayoutVars>
      </dgm:prSet>
      <dgm:spPr/>
    </dgm:pt>
    <dgm:pt modelId="{D22C2FCB-F09A-4B7B-B44E-339B10021661}" type="pres">
      <dgm:prSet presAssocID="{5F6C69E7-2EB2-4F3C-8E2A-F8DC75C20BB3}" presName="rootComposite" presStyleCnt="0"/>
      <dgm:spPr/>
    </dgm:pt>
    <dgm:pt modelId="{9F00AE28-233E-437A-9091-D9A86436E9D4}" type="pres">
      <dgm:prSet presAssocID="{5F6C69E7-2EB2-4F3C-8E2A-F8DC75C20BB3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549C83E-0709-4331-A020-67C000B9A5E4}" type="pres">
      <dgm:prSet presAssocID="{5F6C69E7-2EB2-4F3C-8E2A-F8DC75C20BB3}" presName="rootConnector" presStyleLbl="node2" presStyleIdx="0" presStyleCnt="3"/>
      <dgm:spPr/>
      <dgm:t>
        <a:bodyPr/>
        <a:lstStyle/>
        <a:p>
          <a:endParaRPr lang="cs-CZ"/>
        </a:p>
      </dgm:t>
    </dgm:pt>
    <dgm:pt modelId="{0907162B-54CC-4081-B4EB-70541D195E8B}" type="pres">
      <dgm:prSet presAssocID="{5F6C69E7-2EB2-4F3C-8E2A-F8DC75C20BB3}" presName="hierChild4" presStyleCnt="0"/>
      <dgm:spPr/>
    </dgm:pt>
    <dgm:pt modelId="{7DA26750-EF8F-4303-AE44-0C049E548828}" type="pres">
      <dgm:prSet presAssocID="{5A1696B8-FAF7-4A13-8B21-649ECC401DCB}" presName="Name37" presStyleLbl="parChTrans1D3" presStyleIdx="0" presStyleCnt="7"/>
      <dgm:spPr/>
      <dgm:t>
        <a:bodyPr/>
        <a:lstStyle/>
        <a:p>
          <a:endParaRPr lang="en-US"/>
        </a:p>
      </dgm:t>
    </dgm:pt>
    <dgm:pt modelId="{1D4F8F8D-8188-4288-842B-245FC90344F9}" type="pres">
      <dgm:prSet presAssocID="{6F599E22-7C41-43DC-826C-CD17D111E08E}" presName="hierRoot2" presStyleCnt="0">
        <dgm:presLayoutVars>
          <dgm:hierBranch val="init"/>
        </dgm:presLayoutVars>
      </dgm:prSet>
      <dgm:spPr/>
    </dgm:pt>
    <dgm:pt modelId="{10B52121-6C55-4306-B635-651ED571B7DF}" type="pres">
      <dgm:prSet presAssocID="{6F599E22-7C41-43DC-826C-CD17D111E08E}" presName="rootComposite" presStyleCnt="0"/>
      <dgm:spPr/>
    </dgm:pt>
    <dgm:pt modelId="{B2E25A30-3DAD-47FD-96EA-CBA390690607}" type="pres">
      <dgm:prSet presAssocID="{6F599E22-7C41-43DC-826C-CD17D111E08E}" presName="rootText" presStyleLbl="node3" presStyleIdx="0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B1550AF-A08D-4B96-81A1-974C3CE8182D}" type="pres">
      <dgm:prSet presAssocID="{6F599E22-7C41-43DC-826C-CD17D111E08E}" presName="rootConnector" presStyleLbl="node3" presStyleIdx="0" presStyleCnt="7"/>
      <dgm:spPr/>
      <dgm:t>
        <a:bodyPr/>
        <a:lstStyle/>
        <a:p>
          <a:endParaRPr lang="en-US"/>
        </a:p>
      </dgm:t>
    </dgm:pt>
    <dgm:pt modelId="{71C41E73-8885-487C-BEE9-04BE2056A7A7}" type="pres">
      <dgm:prSet presAssocID="{6F599E22-7C41-43DC-826C-CD17D111E08E}" presName="hierChild4" presStyleCnt="0"/>
      <dgm:spPr/>
    </dgm:pt>
    <dgm:pt modelId="{55C9E6B0-9516-43A3-9E9F-848BE56BCD57}" type="pres">
      <dgm:prSet presAssocID="{6F599E22-7C41-43DC-826C-CD17D111E08E}" presName="hierChild5" presStyleCnt="0"/>
      <dgm:spPr/>
    </dgm:pt>
    <dgm:pt modelId="{7F10CA8F-F795-409A-B23F-CEB23E3C963A}" type="pres">
      <dgm:prSet presAssocID="{74F80E54-E1ED-4356-A161-9236F3D4DB37}" presName="Name37" presStyleLbl="parChTrans1D3" presStyleIdx="1" presStyleCnt="7"/>
      <dgm:spPr/>
      <dgm:t>
        <a:bodyPr/>
        <a:lstStyle/>
        <a:p>
          <a:endParaRPr lang="en-US"/>
        </a:p>
      </dgm:t>
    </dgm:pt>
    <dgm:pt modelId="{260385BE-3763-4CAF-9CFD-00651BDA832C}" type="pres">
      <dgm:prSet presAssocID="{1B979C29-7F28-4DE1-BF2B-D53E0F483318}" presName="hierRoot2" presStyleCnt="0">
        <dgm:presLayoutVars>
          <dgm:hierBranch val="init"/>
        </dgm:presLayoutVars>
      </dgm:prSet>
      <dgm:spPr/>
    </dgm:pt>
    <dgm:pt modelId="{E8E62FF2-CC44-4408-9C26-FA8F957F30E0}" type="pres">
      <dgm:prSet presAssocID="{1B979C29-7F28-4DE1-BF2B-D53E0F483318}" presName="rootComposite" presStyleCnt="0"/>
      <dgm:spPr/>
    </dgm:pt>
    <dgm:pt modelId="{F7E097E7-34CA-46C6-9752-699300E89930}" type="pres">
      <dgm:prSet presAssocID="{1B979C29-7F28-4DE1-BF2B-D53E0F483318}" presName="rootText" presStyleLbl="node3" presStyleIdx="1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3DA777-3373-4DA0-A77A-3FC9651F89E5}" type="pres">
      <dgm:prSet presAssocID="{1B979C29-7F28-4DE1-BF2B-D53E0F483318}" presName="rootConnector" presStyleLbl="node3" presStyleIdx="1" presStyleCnt="7"/>
      <dgm:spPr/>
      <dgm:t>
        <a:bodyPr/>
        <a:lstStyle/>
        <a:p>
          <a:endParaRPr lang="en-US"/>
        </a:p>
      </dgm:t>
    </dgm:pt>
    <dgm:pt modelId="{7893246F-72A3-49E2-8B79-BCDF243ECC06}" type="pres">
      <dgm:prSet presAssocID="{1B979C29-7F28-4DE1-BF2B-D53E0F483318}" presName="hierChild4" presStyleCnt="0"/>
      <dgm:spPr/>
    </dgm:pt>
    <dgm:pt modelId="{B9D02ECC-38EA-4681-983A-68E477A39878}" type="pres">
      <dgm:prSet presAssocID="{1B979C29-7F28-4DE1-BF2B-D53E0F483318}" presName="hierChild5" presStyleCnt="0"/>
      <dgm:spPr/>
    </dgm:pt>
    <dgm:pt modelId="{81471A4B-201A-4B4E-820D-4F5C8333FC0C}" type="pres">
      <dgm:prSet presAssocID="{5F6C69E7-2EB2-4F3C-8E2A-F8DC75C20BB3}" presName="hierChild5" presStyleCnt="0"/>
      <dgm:spPr/>
    </dgm:pt>
    <dgm:pt modelId="{7216C002-9A2D-43D8-8353-B78B1897C75E}" type="pres">
      <dgm:prSet presAssocID="{FFF8A805-0AF6-4ED4-B9ED-9C67474D6C41}" presName="Name37" presStyleLbl="parChTrans1D2" presStyleIdx="1" presStyleCnt="3"/>
      <dgm:spPr/>
      <dgm:t>
        <a:bodyPr/>
        <a:lstStyle/>
        <a:p>
          <a:endParaRPr lang="cs-CZ"/>
        </a:p>
      </dgm:t>
    </dgm:pt>
    <dgm:pt modelId="{7FAF664E-D8B3-44E0-B59C-20E0EE311ABB}" type="pres">
      <dgm:prSet presAssocID="{3823F2FA-2F9F-4AA8-A247-FA91E3431520}" presName="hierRoot2" presStyleCnt="0">
        <dgm:presLayoutVars>
          <dgm:hierBranch val="init"/>
        </dgm:presLayoutVars>
      </dgm:prSet>
      <dgm:spPr/>
    </dgm:pt>
    <dgm:pt modelId="{BE430F7A-D64E-46F2-8ACE-C38D7C2B9608}" type="pres">
      <dgm:prSet presAssocID="{3823F2FA-2F9F-4AA8-A247-FA91E3431520}" presName="rootComposite" presStyleCnt="0"/>
      <dgm:spPr/>
    </dgm:pt>
    <dgm:pt modelId="{B06AD901-6887-4E38-8D4A-26F2199511C8}" type="pres">
      <dgm:prSet presAssocID="{3823F2FA-2F9F-4AA8-A247-FA91E343152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374C172-0380-420B-90F2-3DA7B9844644}" type="pres">
      <dgm:prSet presAssocID="{3823F2FA-2F9F-4AA8-A247-FA91E3431520}" presName="rootConnector" presStyleLbl="node2" presStyleIdx="1" presStyleCnt="3"/>
      <dgm:spPr/>
      <dgm:t>
        <a:bodyPr/>
        <a:lstStyle/>
        <a:p>
          <a:endParaRPr lang="cs-CZ"/>
        </a:p>
      </dgm:t>
    </dgm:pt>
    <dgm:pt modelId="{B65C7CFB-37D6-47DF-9C5F-D59D600D1429}" type="pres">
      <dgm:prSet presAssocID="{3823F2FA-2F9F-4AA8-A247-FA91E3431520}" presName="hierChild4" presStyleCnt="0"/>
      <dgm:spPr/>
    </dgm:pt>
    <dgm:pt modelId="{BB667AF8-E19F-47A8-8361-CB236C52CEA9}" type="pres">
      <dgm:prSet presAssocID="{9ED436D4-6E66-425D-9543-C113A21DAFA6}" presName="Name37" presStyleLbl="parChTrans1D3" presStyleIdx="2" presStyleCnt="7"/>
      <dgm:spPr/>
      <dgm:t>
        <a:bodyPr/>
        <a:lstStyle/>
        <a:p>
          <a:endParaRPr lang="en-US"/>
        </a:p>
      </dgm:t>
    </dgm:pt>
    <dgm:pt modelId="{4A2CCBE5-2BE9-4A95-962F-8519A07505E9}" type="pres">
      <dgm:prSet presAssocID="{C3072085-D64C-42F9-9131-E838891EACAF}" presName="hierRoot2" presStyleCnt="0">
        <dgm:presLayoutVars>
          <dgm:hierBranch val="init"/>
        </dgm:presLayoutVars>
      </dgm:prSet>
      <dgm:spPr/>
    </dgm:pt>
    <dgm:pt modelId="{02776301-E95F-4A65-BD40-AD7312C19360}" type="pres">
      <dgm:prSet presAssocID="{C3072085-D64C-42F9-9131-E838891EACAF}" presName="rootComposite" presStyleCnt="0"/>
      <dgm:spPr/>
    </dgm:pt>
    <dgm:pt modelId="{0EE7574D-A1D4-4D4F-8E15-2F85CE6CA43A}" type="pres">
      <dgm:prSet presAssocID="{C3072085-D64C-42F9-9131-E838891EACAF}" presName="rootText" presStyleLbl="node3" presStyleIdx="2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10C966-9701-4C54-A2D6-78F34D46A8C5}" type="pres">
      <dgm:prSet presAssocID="{C3072085-D64C-42F9-9131-E838891EACAF}" presName="rootConnector" presStyleLbl="node3" presStyleIdx="2" presStyleCnt="7"/>
      <dgm:spPr/>
      <dgm:t>
        <a:bodyPr/>
        <a:lstStyle/>
        <a:p>
          <a:endParaRPr lang="en-US"/>
        </a:p>
      </dgm:t>
    </dgm:pt>
    <dgm:pt modelId="{CBB18B31-AF72-4A66-9E0F-F4EFBC92FDC3}" type="pres">
      <dgm:prSet presAssocID="{C3072085-D64C-42F9-9131-E838891EACAF}" presName="hierChild4" presStyleCnt="0"/>
      <dgm:spPr/>
    </dgm:pt>
    <dgm:pt modelId="{38A817BD-DC84-4AA0-A745-A753D7EA54B2}" type="pres">
      <dgm:prSet presAssocID="{CC9B6A57-BF6B-4051-B0DD-8EEFDD118C03}" presName="Name37" presStyleLbl="parChTrans1D4" presStyleIdx="0" presStyleCnt="16"/>
      <dgm:spPr/>
      <dgm:t>
        <a:bodyPr/>
        <a:lstStyle/>
        <a:p>
          <a:endParaRPr lang="en-US"/>
        </a:p>
      </dgm:t>
    </dgm:pt>
    <dgm:pt modelId="{06715E55-BA32-44E4-BC93-5DE726E1E5F7}" type="pres">
      <dgm:prSet presAssocID="{DB394F20-C2D7-4CFC-BEEC-6B88FF50665C}" presName="hierRoot2" presStyleCnt="0">
        <dgm:presLayoutVars>
          <dgm:hierBranch val="init"/>
        </dgm:presLayoutVars>
      </dgm:prSet>
      <dgm:spPr/>
    </dgm:pt>
    <dgm:pt modelId="{640406D2-F1C9-406E-BCBB-58000EB5AA83}" type="pres">
      <dgm:prSet presAssocID="{DB394F20-C2D7-4CFC-BEEC-6B88FF50665C}" presName="rootComposite" presStyleCnt="0"/>
      <dgm:spPr/>
    </dgm:pt>
    <dgm:pt modelId="{97908371-10F8-47D2-B67E-37B01AA31002}" type="pres">
      <dgm:prSet presAssocID="{DB394F20-C2D7-4CFC-BEEC-6B88FF50665C}" presName="rootText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BCBF473-7EFB-4114-B9BE-4F201A41C048}" type="pres">
      <dgm:prSet presAssocID="{DB394F20-C2D7-4CFC-BEEC-6B88FF50665C}" presName="rootConnector" presStyleLbl="node4" presStyleIdx="0" presStyleCnt="16"/>
      <dgm:spPr/>
      <dgm:t>
        <a:bodyPr/>
        <a:lstStyle/>
        <a:p>
          <a:endParaRPr lang="en-US"/>
        </a:p>
      </dgm:t>
    </dgm:pt>
    <dgm:pt modelId="{EAE32E6D-7DEE-410F-BA45-E0AF54CFBF1C}" type="pres">
      <dgm:prSet presAssocID="{DB394F20-C2D7-4CFC-BEEC-6B88FF50665C}" presName="hierChild4" presStyleCnt="0"/>
      <dgm:spPr/>
    </dgm:pt>
    <dgm:pt modelId="{23290C2C-5C23-402E-AC74-67D9BD0EEBC6}" type="pres">
      <dgm:prSet presAssocID="{DB394F20-C2D7-4CFC-BEEC-6B88FF50665C}" presName="hierChild5" presStyleCnt="0"/>
      <dgm:spPr/>
    </dgm:pt>
    <dgm:pt modelId="{402E186B-F1FE-4CAE-AB68-3CA70528CB79}" type="pres">
      <dgm:prSet presAssocID="{DB3AA433-B4E8-4E0B-80FE-92FEE29DA030}" presName="Name37" presStyleLbl="parChTrans1D4" presStyleIdx="1" presStyleCnt="16"/>
      <dgm:spPr/>
      <dgm:t>
        <a:bodyPr/>
        <a:lstStyle/>
        <a:p>
          <a:endParaRPr lang="en-US"/>
        </a:p>
      </dgm:t>
    </dgm:pt>
    <dgm:pt modelId="{69DDCB78-59FC-4D76-A14D-477BE155CBE6}" type="pres">
      <dgm:prSet presAssocID="{4D985379-BD3C-4373-B4B4-2F0A94308FD0}" presName="hierRoot2" presStyleCnt="0">
        <dgm:presLayoutVars>
          <dgm:hierBranch val="init"/>
        </dgm:presLayoutVars>
      </dgm:prSet>
      <dgm:spPr/>
    </dgm:pt>
    <dgm:pt modelId="{907685D5-2E94-4F2F-AF88-C00B4A7EE1F5}" type="pres">
      <dgm:prSet presAssocID="{4D985379-BD3C-4373-B4B4-2F0A94308FD0}" presName="rootComposite" presStyleCnt="0"/>
      <dgm:spPr/>
    </dgm:pt>
    <dgm:pt modelId="{ACFE2FF7-826F-48C1-9633-FD43660706AF}" type="pres">
      <dgm:prSet presAssocID="{4D985379-BD3C-4373-B4B4-2F0A94308FD0}" presName="rootText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0B27DC-8826-41BF-BE7A-68F08340CDDB}" type="pres">
      <dgm:prSet presAssocID="{4D985379-BD3C-4373-B4B4-2F0A94308FD0}" presName="rootConnector" presStyleLbl="node4" presStyleIdx="1" presStyleCnt="16"/>
      <dgm:spPr/>
      <dgm:t>
        <a:bodyPr/>
        <a:lstStyle/>
        <a:p>
          <a:endParaRPr lang="en-US"/>
        </a:p>
      </dgm:t>
    </dgm:pt>
    <dgm:pt modelId="{7279162C-3CD8-4C7D-87D7-F9FE38CF96AF}" type="pres">
      <dgm:prSet presAssocID="{4D985379-BD3C-4373-B4B4-2F0A94308FD0}" presName="hierChild4" presStyleCnt="0"/>
      <dgm:spPr/>
    </dgm:pt>
    <dgm:pt modelId="{E2BBB1E4-499E-4516-8635-E5D4052BB268}" type="pres">
      <dgm:prSet presAssocID="{4D985379-BD3C-4373-B4B4-2F0A94308FD0}" presName="hierChild5" presStyleCnt="0"/>
      <dgm:spPr/>
    </dgm:pt>
    <dgm:pt modelId="{67A00AF2-3121-4223-BCF8-157245BD37E8}" type="pres">
      <dgm:prSet presAssocID="{C3072085-D64C-42F9-9131-E838891EACAF}" presName="hierChild5" presStyleCnt="0"/>
      <dgm:spPr/>
    </dgm:pt>
    <dgm:pt modelId="{6585AD58-FACA-4124-831F-4192BD0EDF2C}" type="pres">
      <dgm:prSet presAssocID="{0D897348-D9F6-4781-9631-800B8B1F515B}" presName="Name37" presStyleLbl="parChTrans1D3" presStyleIdx="3" presStyleCnt="7"/>
      <dgm:spPr/>
      <dgm:t>
        <a:bodyPr/>
        <a:lstStyle/>
        <a:p>
          <a:endParaRPr lang="en-US"/>
        </a:p>
      </dgm:t>
    </dgm:pt>
    <dgm:pt modelId="{F54E5006-BBEA-4AF1-81FB-EC9DEC3D3FF5}" type="pres">
      <dgm:prSet presAssocID="{FFA62E05-5603-4E78-97DE-8B6D105A7A9B}" presName="hierRoot2" presStyleCnt="0">
        <dgm:presLayoutVars>
          <dgm:hierBranch val="init"/>
        </dgm:presLayoutVars>
      </dgm:prSet>
      <dgm:spPr/>
    </dgm:pt>
    <dgm:pt modelId="{F8CAB99D-DDAC-4AF4-8418-0EC8D4BF54A7}" type="pres">
      <dgm:prSet presAssocID="{FFA62E05-5603-4E78-97DE-8B6D105A7A9B}" presName="rootComposite" presStyleCnt="0"/>
      <dgm:spPr/>
    </dgm:pt>
    <dgm:pt modelId="{C39C3C1C-60D0-42B0-A88F-26475D2D2D38}" type="pres">
      <dgm:prSet presAssocID="{FFA62E05-5603-4E78-97DE-8B6D105A7A9B}" presName="rootText" presStyleLbl="node3" presStyleIdx="3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78FA589-B216-49AC-860B-D80F2F5D8711}" type="pres">
      <dgm:prSet presAssocID="{FFA62E05-5603-4E78-97DE-8B6D105A7A9B}" presName="rootConnector" presStyleLbl="node3" presStyleIdx="3" presStyleCnt="7"/>
      <dgm:spPr/>
      <dgm:t>
        <a:bodyPr/>
        <a:lstStyle/>
        <a:p>
          <a:endParaRPr lang="en-US"/>
        </a:p>
      </dgm:t>
    </dgm:pt>
    <dgm:pt modelId="{38058D90-9D8D-460F-9287-C3983E3C2C67}" type="pres">
      <dgm:prSet presAssocID="{FFA62E05-5603-4E78-97DE-8B6D105A7A9B}" presName="hierChild4" presStyleCnt="0"/>
      <dgm:spPr/>
    </dgm:pt>
    <dgm:pt modelId="{3EBCACE4-AB05-45B1-9082-2146B9447136}" type="pres">
      <dgm:prSet presAssocID="{DCC2625E-1CF6-4740-8D2E-97F2811E5BCF}" presName="Name37" presStyleLbl="parChTrans1D4" presStyleIdx="2" presStyleCnt="16"/>
      <dgm:spPr/>
      <dgm:t>
        <a:bodyPr/>
        <a:lstStyle/>
        <a:p>
          <a:endParaRPr lang="en-US"/>
        </a:p>
      </dgm:t>
    </dgm:pt>
    <dgm:pt modelId="{108A86F8-F6EC-4070-85AD-E07624B2C0AB}" type="pres">
      <dgm:prSet presAssocID="{6ABC80E2-CEE6-4AEC-857E-8AE103E643DA}" presName="hierRoot2" presStyleCnt="0">
        <dgm:presLayoutVars>
          <dgm:hierBranch val="init"/>
        </dgm:presLayoutVars>
      </dgm:prSet>
      <dgm:spPr/>
    </dgm:pt>
    <dgm:pt modelId="{8E03F429-EB81-4E7B-9E64-40537D1B6253}" type="pres">
      <dgm:prSet presAssocID="{6ABC80E2-CEE6-4AEC-857E-8AE103E643DA}" presName="rootComposite" presStyleCnt="0"/>
      <dgm:spPr/>
    </dgm:pt>
    <dgm:pt modelId="{CF431318-10F9-4735-ACA8-1BA6374962E8}" type="pres">
      <dgm:prSet presAssocID="{6ABC80E2-CEE6-4AEC-857E-8AE103E643DA}" presName="rootText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FDC2F5-F2C1-44F9-9261-CF1A93390426}" type="pres">
      <dgm:prSet presAssocID="{6ABC80E2-CEE6-4AEC-857E-8AE103E643DA}" presName="rootConnector" presStyleLbl="node4" presStyleIdx="2" presStyleCnt="16"/>
      <dgm:spPr/>
      <dgm:t>
        <a:bodyPr/>
        <a:lstStyle/>
        <a:p>
          <a:endParaRPr lang="en-US"/>
        </a:p>
      </dgm:t>
    </dgm:pt>
    <dgm:pt modelId="{85CC2C10-31B0-4C25-A34F-5BCC2047B823}" type="pres">
      <dgm:prSet presAssocID="{6ABC80E2-CEE6-4AEC-857E-8AE103E643DA}" presName="hierChild4" presStyleCnt="0"/>
      <dgm:spPr/>
    </dgm:pt>
    <dgm:pt modelId="{98F97B4A-2673-4061-B7CE-419E56AE9F98}" type="pres">
      <dgm:prSet presAssocID="{5B03572C-B376-4B89-9FB3-5DEBFBDA4BAE}" presName="Name37" presStyleLbl="parChTrans1D4" presStyleIdx="3" presStyleCnt="16"/>
      <dgm:spPr/>
      <dgm:t>
        <a:bodyPr/>
        <a:lstStyle/>
        <a:p>
          <a:endParaRPr lang="en-US"/>
        </a:p>
      </dgm:t>
    </dgm:pt>
    <dgm:pt modelId="{75635E71-72AC-444E-9B39-2824C9F2731E}" type="pres">
      <dgm:prSet presAssocID="{7DCE2896-8825-4EFE-B34D-F60ADDBC5D9B}" presName="hierRoot2" presStyleCnt="0">
        <dgm:presLayoutVars>
          <dgm:hierBranch val="init"/>
        </dgm:presLayoutVars>
      </dgm:prSet>
      <dgm:spPr/>
    </dgm:pt>
    <dgm:pt modelId="{06C9F307-4A76-4455-A474-63EE2EC79DAC}" type="pres">
      <dgm:prSet presAssocID="{7DCE2896-8825-4EFE-B34D-F60ADDBC5D9B}" presName="rootComposite" presStyleCnt="0"/>
      <dgm:spPr/>
    </dgm:pt>
    <dgm:pt modelId="{55182E94-7025-4841-9D9D-8C9830D73260}" type="pres">
      <dgm:prSet presAssocID="{7DCE2896-8825-4EFE-B34D-F60ADDBC5D9B}" presName="rootText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2B0D0A-A7DC-4353-B33F-5645AFA3DB27}" type="pres">
      <dgm:prSet presAssocID="{7DCE2896-8825-4EFE-B34D-F60ADDBC5D9B}" presName="rootConnector" presStyleLbl="node4" presStyleIdx="3" presStyleCnt="16"/>
      <dgm:spPr/>
      <dgm:t>
        <a:bodyPr/>
        <a:lstStyle/>
        <a:p>
          <a:endParaRPr lang="en-US"/>
        </a:p>
      </dgm:t>
    </dgm:pt>
    <dgm:pt modelId="{A70A44F2-38E5-432B-BB0A-2BE33BA77969}" type="pres">
      <dgm:prSet presAssocID="{7DCE2896-8825-4EFE-B34D-F60ADDBC5D9B}" presName="hierChild4" presStyleCnt="0"/>
      <dgm:spPr/>
    </dgm:pt>
    <dgm:pt modelId="{7869D311-ACFE-44B4-9997-7DFBC2D780FE}" type="pres">
      <dgm:prSet presAssocID="{7DCE2896-8825-4EFE-B34D-F60ADDBC5D9B}" presName="hierChild5" presStyleCnt="0"/>
      <dgm:spPr/>
    </dgm:pt>
    <dgm:pt modelId="{E54614A3-E430-4378-9719-0E6713FB795A}" type="pres">
      <dgm:prSet presAssocID="{6AC95E17-2916-4A4A-93A6-F662A55783AC}" presName="Name37" presStyleLbl="parChTrans1D4" presStyleIdx="4" presStyleCnt="16"/>
      <dgm:spPr/>
      <dgm:t>
        <a:bodyPr/>
        <a:lstStyle/>
        <a:p>
          <a:endParaRPr lang="en-US"/>
        </a:p>
      </dgm:t>
    </dgm:pt>
    <dgm:pt modelId="{12AEB478-8E94-4611-9A7B-2994BBDB657B}" type="pres">
      <dgm:prSet presAssocID="{22CB83D7-06B4-4C62-BF79-FB7029C27CCB}" presName="hierRoot2" presStyleCnt="0">
        <dgm:presLayoutVars>
          <dgm:hierBranch val="init"/>
        </dgm:presLayoutVars>
      </dgm:prSet>
      <dgm:spPr/>
    </dgm:pt>
    <dgm:pt modelId="{61EDD0EF-1932-4FDC-BFE2-FAB0FECAA16A}" type="pres">
      <dgm:prSet presAssocID="{22CB83D7-06B4-4C62-BF79-FB7029C27CCB}" presName="rootComposite" presStyleCnt="0"/>
      <dgm:spPr/>
    </dgm:pt>
    <dgm:pt modelId="{0CA45E06-016D-41E0-B46F-676C0CF11B2D}" type="pres">
      <dgm:prSet presAssocID="{22CB83D7-06B4-4C62-BF79-FB7029C27CCB}" presName="rootText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AD0525-FE72-4B8B-AC8A-045EF518CFBC}" type="pres">
      <dgm:prSet presAssocID="{22CB83D7-06B4-4C62-BF79-FB7029C27CCB}" presName="rootConnector" presStyleLbl="node4" presStyleIdx="4" presStyleCnt="16"/>
      <dgm:spPr/>
      <dgm:t>
        <a:bodyPr/>
        <a:lstStyle/>
        <a:p>
          <a:endParaRPr lang="en-US"/>
        </a:p>
      </dgm:t>
    </dgm:pt>
    <dgm:pt modelId="{9BAFBACF-533D-4352-9914-933504C2D7DA}" type="pres">
      <dgm:prSet presAssocID="{22CB83D7-06B4-4C62-BF79-FB7029C27CCB}" presName="hierChild4" presStyleCnt="0"/>
      <dgm:spPr/>
    </dgm:pt>
    <dgm:pt modelId="{CCF46D9A-B9E3-475D-B6D5-30AB8DB81C03}" type="pres">
      <dgm:prSet presAssocID="{22CB83D7-06B4-4C62-BF79-FB7029C27CCB}" presName="hierChild5" presStyleCnt="0"/>
      <dgm:spPr/>
    </dgm:pt>
    <dgm:pt modelId="{D8A7459B-9314-4B3D-9502-66E755FDAED1}" type="pres">
      <dgm:prSet presAssocID="{6ABC80E2-CEE6-4AEC-857E-8AE103E643DA}" presName="hierChild5" presStyleCnt="0"/>
      <dgm:spPr/>
    </dgm:pt>
    <dgm:pt modelId="{E76AE0E8-1F71-4A07-BF42-A75575C20D9A}" type="pres">
      <dgm:prSet presAssocID="{84BCB047-E947-4589-84AC-F2D1AA152D60}" presName="Name37" presStyleLbl="parChTrans1D4" presStyleIdx="5" presStyleCnt="16"/>
      <dgm:spPr/>
      <dgm:t>
        <a:bodyPr/>
        <a:lstStyle/>
        <a:p>
          <a:endParaRPr lang="en-US"/>
        </a:p>
      </dgm:t>
    </dgm:pt>
    <dgm:pt modelId="{B32C5D73-DF91-4D4E-BC63-423C23CAA771}" type="pres">
      <dgm:prSet presAssocID="{A8104A9F-C786-4C43-8799-5258BC86724C}" presName="hierRoot2" presStyleCnt="0">
        <dgm:presLayoutVars>
          <dgm:hierBranch val="init"/>
        </dgm:presLayoutVars>
      </dgm:prSet>
      <dgm:spPr/>
    </dgm:pt>
    <dgm:pt modelId="{F9D8C59C-55C9-4F31-8386-A42D22D64DE3}" type="pres">
      <dgm:prSet presAssocID="{A8104A9F-C786-4C43-8799-5258BC86724C}" presName="rootComposite" presStyleCnt="0"/>
      <dgm:spPr/>
    </dgm:pt>
    <dgm:pt modelId="{5E255834-58B0-4A31-9860-60971C75D20B}" type="pres">
      <dgm:prSet presAssocID="{A8104A9F-C786-4C43-8799-5258BC86724C}" presName="rootText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53CD23-2CF1-41A8-A67D-6D9D22CB3ABC}" type="pres">
      <dgm:prSet presAssocID="{A8104A9F-C786-4C43-8799-5258BC86724C}" presName="rootConnector" presStyleLbl="node4" presStyleIdx="5" presStyleCnt="16"/>
      <dgm:spPr/>
      <dgm:t>
        <a:bodyPr/>
        <a:lstStyle/>
        <a:p>
          <a:endParaRPr lang="en-US"/>
        </a:p>
      </dgm:t>
    </dgm:pt>
    <dgm:pt modelId="{6BDD1FC3-F25F-4021-B854-295548CD54C8}" type="pres">
      <dgm:prSet presAssocID="{A8104A9F-C786-4C43-8799-5258BC86724C}" presName="hierChild4" presStyleCnt="0"/>
      <dgm:spPr/>
    </dgm:pt>
    <dgm:pt modelId="{B565D480-43A9-44A3-957A-360734064293}" type="pres">
      <dgm:prSet presAssocID="{8C791FF9-4E80-468C-A688-463C33B3BC59}" presName="Name37" presStyleLbl="parChTrans1D4" presStyleIdx="6" presStyleCnt="16"/>
      <dgm:spPr/>
      <dgm:t>
        <a:bodyPr/>
        <a:lstStyle/>
        <a:p>
          <a:endParaRPr lang="en-US"/>
        </a:p>
      </dgm:t>
    </dgm:pt>
    <dgm:pt modelId="{CA285F3E-BF9D-4EF9-81E4-5BA7ECC9B5E0}" type="pres">
      <dgm:prSet presAssocID="{E784FD33-FA54-4C9D-A17D-09034693F5E2}" presName="hierRoot2" presStyleCnt="0">
        <dgm:presLayoutVars>
          <dgm:hierBranch val="init"/>
        </dgm:presLayoutVars>
      </dgm:prSet>
      <dgm:spPr/>
    </dgm:pt>
    <dgm:pt modelId="{412F9E74-A8EA-4F16-8D2A-F7934DB78C13}" type="pres">
      <dgm:prSet presAssocID="{E784FD33-FA54-4C9D-A17D-09034693F5E2}" presName="rootComposite" presStyleCnt="0"/>
      <dgm:spPr/>
    </dgm:pt>
    <dgm:pt modelId="{2E458658-626D-489B-AE5D-B3AD5810E84D}" type="pres">
      <dgm:prSet presAssocID="{E784FD33-FA54-4C9D-A17D-09034693F5E2}" presName="rootText" presStyleLbl="node4" presStyleIdx="6" presStyleCnt="16" custLinFactNeighborX="-188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3341A8-BB77-4471-B0C6-CD11E6438255}" type="pres">
      <dgm:prSet presAssocID="{E784FD33-FA54-4C9D-A17D-09034693F5E2}" presName="rootConnector" presStyleLbl="node4" presStyleIdx="6" presStyleCnt="16"/>
      <dgm:spPr/>
      <dgm:t>
        <a:bodyPr/>
        <a:lstStyle/>
        <a:p>
          <a:endParaRPr lang="en-US"/>
        </a:p>
      </dgm:t>
    </dgm:pt>
    <dgm:pt modelId="{C661B72B-1F73-4074-B211-C47E228AC690}" type="pres">
      <dgm:prSet presAssocID="{E784FD33-FA54-4C9D-A17D-09034693F5E2}" presName="hierChild4" presStyleCnt="0"/>
      <dgm:spPr/>
    </dgm:pt>
    <dgm:pt modelId="{E98ADC6C-11C9-40BA-9F10-46F696BB6418}" type="pres">
      <dgm:prSet presAssocID="{E784FD33-FA54-4C9D-A17D-09034693F5E2}" presName="hierChild5" presStyleCnt="0"/>
      <dgm:spPr/>
    </dgm:pt>
    <dgm:pt modelId="{6907F560-DD0A-4BE4-BB99-5C7954D3A42F}" type="pres">
      <dgm:prSet presAssocID="{3194A8E7-4E53-41DE-ABC6-56073FB7C2E8}" presName="Name37" presStyleLbl="parChTrans1D4" presStyleIdx="7" presStyleCnt="16"/>
      <dgm:spPr/>
      <dgm:t>
        <a:bodyPr/>
        <a:lstStyle/>
        <a:p>
          <a:endParaRPr lang="en-US"/>
        </a:p>
      </dgm:t>
    </dgm:pt>
    <dgm:pt modelId="{6E0E6505-C138-41A1-BD85-1F06A644D834}" type="pres">
      <dgm:prSet presAssocID="{4244D365-2518-4ECC-B59B-0438C7C3C6E1}" presName="hierRoot2" presStyleCnt="0">
        <dgm:presLayoutVars>
          <dgm:hierBranch val="init"/>
        </dgm:presLayoutVars>
      </dgm:prSet>
      <dgm:spPr/>
    </dgm:pt>
    <dgm:pt modelId="{CE50C960-C551-433D-B16C-CF5C6A1C92A5}" type="pres">
      <dgm:prSet presAssocID="{4244D365-2518-4ECC-B59B-0438C7C3C6E1}" presName="rootComposite" presStyleCnt="0"/>
      <dgm:spPr/>
    </dgm:pt>
    <dgm:pt modelId="{D5D0FB68-AD5F-44A5-8893-D4E2877F3AE2}" type="pres">
      <dgm:prSet presAssocID="{4244D365-2518-4ECC-B59B-0438C7C3C6E1}" presName="rootText" presStyleLbl="node4" presStyleIdx="7" presStyleCnt="16" custLinFactNeighborX="-188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EE4E956-140F-4BDD-AE2B-038E4A7C4AB6}" type="pres">
      <dgm:prSet presAssocID="{4244D365-2518-4ECC-B59B-0438C7C3C6E1}" presName="rootConnector" presStyleLbl="node4" presStyleIdx="7" presStyleCnt="16"/>
      <dgm:spPr/>
      <dgm:t>
        <a:bodyPr/>
        <a:lstStyle/>
        <a:p>
          <a:endParaRPr lang="en-US"/>
        </a:p>
      </dgm:t>
    </dgm:pt>
    <dgm:pt modelId="{667F4693-C5BD-439E-9C7F-F948DB69B706}" type="pres">
      <dgm:prSet presAssocID="{4244D365-2518-4ECC-B59B-0438C7C3C6E1}" presName="hierChild4" presStyleCnt="0"/>
      <dgm:spPr/>
    </dgm:pt>
    <dgm:pt modelId="{85B23F1C-4195-448B-A5E5-F8BAC7B51597}" type="pres">
      <dgm:prSet presAssocID="{4244D365-2518-4ECC-B59B-0438C7C3C6E1}" presName="hierChild5" presStyleCnt="0"/>
      <dgm:spPr/>
    </dgm:pt>
    <dgm:pt modelId="{7672B9C7-0F34-4E89-964C-FE048099A308}" type="pres">
      <dgm:prSet presAssocID="{A8104A9F-C786-4C43-8799-5258BC86724C}" presName="hierChild5" presStyleCnt="0"/>
      <dgm:spPr/>
    </dgm:pt>
    <dgm:pt modelId="{1F4C8DCB-7BF4-47B4-A218-04504990B243}" type="pres">
      <dgm:prSet presAssocID="{FFA62E05-5603-4E78-97DE-8B6D105A7A9B}" presName="hierChild5" presStyleCnt="0"/>
      <dgm:spPr/>
    </dgm:pt>
    <dgm:pt modelId="{3A3C5C2D-9D9B-40D9-9D06-06B279187F6E}" type="pres">
      <dgm:prSet presAssocID="{E8CBC3D6-8797-49B8-BCD8-6240664C39B7}" presName="Name37" presStyleLbl="parChTrans1D3" presStyleIdx="4" presStyleCnt="7"/>
      <dgm:spPr/>
      <dgm:t>
        <a:bodyPr/>
        <a:lstStyle/>
        <a:p>
          <a:endParaRPr lang="en-US"/>
        </a:p>
      </dgm:t>
    </dgm:pt>
    <dgm:pt modelId="{745B81DA-363D-4439-9C17-1AD0CD564C85}" type="pres">
      <dgm:prSet presAssocID="{EAD525B4-E652-474B-83FE-573A0926AD0C}" presName="hierRoot2" presStyleCnt="0">
        <dgm:presLayoutVars>
          <dgm:hierBranch val="init"/>
        </dgm:presLayoutVars>
      </dgm:prSet>
      <dgm:spPr/>
    </dgm:pt>
    <dgm:pt modelId="{AB026FFA-05A2-4BFC-8D0D-6976ABEE30C8}" type="pres">
      <dgm:prSet presAssocID="{EAD525B4-E652-474B-83FE-573A0926AD0C}" presName="rootComposite" presStyleCnt="0"/>
      <dgm:spPr/>
    </dgm:pt>
    <dgm:pt modelId="{C05B1299-E31B-435A-B699-9AFEAD0FE5D2}" type="pres">
      <dgm:prSet presAssocID="{EAD525B4-E652-474B-83FE-573A0926AD0C}" presName="rootText" presStyleLbl="node3" presStyleIdx="4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D6C0F7-A6D0-45A6-9761-74112DDCA083}" type="pres">
      <dgm:prSet presAssocID="{EAD525B4-E652-474B-83FE-573A0926AD0C}" presName="rootConnector" presStyleLbl="node3" presStyleIdx="4" presStyleCnt="7"/>
      <dgm:spPr/>
      <dgm:t>
        <a:bodyPr/>
        <a:lstStyle/>
        <a:p>
          <a:endParaRPr lang="en-US"/>
        </a:p>
      </dgm:t>
    </dgm:pt>
    <dgm:pt modelId="{9122187E-F08F-42D9-A5A8-F8606E5DB52C}" type="pres">
      <dgm:prSet presAssocID="{EAD525B4-E652-474B-83FE-573A0926AD0C}" presName="hierChild4" presStyleCnt="0"/>
      <dgm:spPr/>
    </dgm:pt>
    <dgm:pt modelId="{3CF33B3C-E50D-4FB9-A331-9E00C75AFC00}" type="pres">
      <dgm:prSet presAssocID="{AB731C84-4CCE-4C72-9316-EB034AACADFE}" presName="Name37" presStyleLbl="parChTrans1D4" presStyleIdx="8" presStyleCnt="16"/>
      <dgm:spPr/>
      <dgm:t>
        <a:bodyPr/>
        <a:lstStyle/>
        <a:p>
          <a:endParaRPr lang="cs-CZ"/>
        </a:p>
      </dgm:t>
    </dgm:pt>
    <dgm:pt modelId="{8B2229E6-5D74-4B05-A00B-5DF4E9BCA9F8}" type="pres">
      <dgm:prSet presAssocID="{FCC06B9B-7923-41CC-8DEA-2E2B24331AE5}" presName="hierRoot2" presStyleCnt="0">
        <dgm:presLayoutVars>
          <dgm:hierBranch val="init"/>
        </dgm:presLayoutVars>
      </dgm:prSet>
      <dgm:spPr/>
    </dgm:pt>
    <dgm:pt modelId="{0B69EE83-30FC-4364-94C6-73F836E4BA40}" type="pres">
      <dgm:prSet presAssocID="{FCC06B9B-7923-41CC-8DEA-2E2B24331AE5}" presName="rootComposite" presStyleCnt="0"/>
      <dgm:spPr/>
    </dgm:pt>
    <dgm:pt modelId="{1647DA6A-6C86-4132-9FA1-1C0A05A288B5}" type="pres">
      <dgm:prSet presAssocID="{FCC06B9B-7923-41CC-8DEA-2E2B24331AE5}" presName="rootText" presStyleLbl="node4" presStyleIdx="8" presStyleCnt="16" custLinFactNeighborX="-188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B1D6313-48D9-4165-9BFA-B0F3A8C884E7}" type="pres">
      <dgm:prSet presAssocID="{FCC06B9B-7923-41CC-8DEA-2E2B24331AE5}" presName="rootConnector" presStyleLbl="node4" presStyleIdx="8" presStyleCnt="16"/>
      <dgm:spPr/>
      <dgm:t>
        <a:bodyPr/>
        <a:lstStyle/>
        <a:p>
          <a:endParaRPr lang="cs-CZ"/>
        </a:p>
      </dgm:t>
    </dgm:pt>
    <dgm:pt modelId="{302219AE-7469-440F-A020-0487FAC19756}" type="pres">
      <dgm:prSet presAssocID="{FCC06B9B-7923-41CC-8DEA-2E2B24331AE5}" presName="hierChild4" presStyleCnt="0"/>
      <dgm:spPr/>
    </dgm:pt>
    <dgm:pt modelId="{F6E767AA-310D-4BDD-9E97-C6C2D22F0BA9}" type="pres">
      <dgm:prSet presAssocID="{FCC06B9B-7923-41CC-8DEA-2E2B24331AE5}" presName="hierChild5" presStyleCnt="0"/>
      <dgm:spPr/>
    </dgm:pt>
    <dgm:pt modelId="{0B79EDC8-C6E8-4353-9816-00CB22D0045F}" type="pres">
      <dgm:prSet presAssocID="{E4282A85-BAA2-4FAC-8F5B-EF0F9A7C6975}" presName="Name37" presStyleLbl="parChTrans1D4" presStyleIdx="9" presStyleCnt="16"/>
      <dgm:spPr/>
      <dgm:t>
        <a:bodyPr/>
        <a:lstStyle/>
        <a:p>
          <a:endParaRPr lang="en-US"/>
        </a:p>
      </dgm:t>
    </dgm:pt>
    <dgm:pt modelId="{4BF89276-D7D5-43A7-A29B-461591400B11}" type="pres">
      <dgm:prSet presAssocID="{E2160E5D-69DD-4A0F-9E6F-E80E2FCD0923}" presName="hierRoot2" presStyleCnt="0">
        <dgm:presLayoutVars>
          <dgm:hierBranch val="init"/>
        </dgm:presLayoutVars>
      </dgm:prSet>
      <dgm:spPr/>
    </dgm:pt>
    <dgm:pt modelId="{6B883F5D-EFCC-4580-B81B-E099FCB4F522}" type="pres">
      <dgm:prSet presAssocID="{E2160E5D-69DD-4A0F-9E6F-E80E2FCD0923}" presName="rootComposite" presStyleCnt="0"/>
      <dgm:spPr/>
    </dgm:pt>
    <dgm:pt modelId="{58715871-4E95-41CC-9009-35EC4FC5F4DA}" type="pres">
      <dgm:prSet presAssocID="{E2160E5D-69DD-4A0F-9E6F-E80E2FCD0923}" presName="rootText" presStyleLbl="node4" presStyleIdx="9" presStyleCnt="16" custLinFactNeighborX="-188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496379-0F55-419D-A705-D159590A4E69}" type="pres">
      <dgm:prSet presAssocID="{E2160E5D-69DD-4A0F-9E6F-E80E2FCD0923}" presName="rootConnector" presStyleLbl="node4" presStyleIdx="9" presStyleCnt="16"/>
      <dgm:spPr/>
      <dgm:t>
        <a:bodyPr/>
        <a:lstStyle/>
        <a:p>
          <a:endParaRPr lang="en-US"/>
        </a:p>
      </dgm:t>
    </dgm:pt>
    <dgm:pt modelId="{792FD3C8-0A2E-4949-AB7B-7A412CD628D0}" type="pres">
      <dgm:prSet presAssocID="{E2160E5D-69DD-4A0F-9E6F-E80E2FCD0923}" presName="hierChild4" presStyleCnt="0"/>
      <dgm:spPr/>
    </dgm:pt>
    <dgm:pt modelId="{D0965FC8-8704-4383-932A-AED90153777D}" type="pres">
      <dgm:prSet presAssocID="{E2160E5D-69DD-4A0F-9E6F-E80E2FCD0923}" presName="hierChild5" presStyleCnt="0"/>
      <dgm:spPr/>
    </dgm:pt>
    <dgm:pt modelId="{83FE88C1-0EA6-4344-9495-6B1C7EBD6B8E}" type="pres">
      <dgm:prSet presAssocID="{EAD525B4-E652-474B-83FE-573A0926AD0C}" presName="hierChild5" presStyleCnt="0"/>
      <dgm:spPr/>
    </dgm:pt>
    <dgm:pt modelId="{6B4B21D5-28EC-4C58-939F-082B355A0A5A}" type="pres">
      <dgm:prSet presAssocID="{3823F2FA-2F9F-4AA8-A247-FA91E3431520}" presName="hierChild5" presStyleCnt="0"/>
      <dgm:spPr/>
    </dgm:pt>
    <dgm:pt modelId="{AE027C13-B99C-4AE5-8D5E-38FDD2A77E6D}" type="pres">
      <dgm:prSet presAssocID="{E687DB45-7450-4E0B-A590-3BF3D3495AA0}" presName="Name37" presStyleLbl="parChTrans1D2" presStyleIdx="2" presStyleCnt="3"/>
      <dgm:spPr/>
      <dgm:t>
        <a:bodyPr/>
        <a:lstStyle/>
        <a:p>
          <a:endParaRPr lang="en-US"/>
        </a:p>
      </dgm:t>
    </dgm:pt>
    <dgm:pt modelId="{E5EC9482-F575-47C6-A89B-5D1B1A79A06C}" type="pres">
      <dgm:prSet presAssocID="{6E258822-EDB0-4162-9A5F-12D701075263}" presName="hierRoot2" presStyleCnt="0">
        <dgm:presLayoutVars>
          <dgm:hierBranch val="init"/>
        </dgm:presLayoutVars>
      </dgm:prSet>
      <dgm:spPr/>
    </dgm:pt>
    <dgm:pt modelId="{6054DCA9-F8B3-4C87-90AC-2A3C2F7FA059}" type="pres">
      <dgm:prSet presAssocID="{6E258822-EDB0-4162-9A5F-12D701075263}" presName="rootComposite" presStyleCnt="0"/>
      <dgm:spPr/>
    </dgm:pt>
    <dgm:pt modelId="{0622D73D-8133-4832-995F-BC34B0EB46BD}" type="pres">
      <dgm:prSet presAssocID="{6E258822-EDB0-4162-9A5F-12D701075263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3CF0E1-13F7-42E1-B45A-507961980F51}" type="pres">
      <dgm:prSet presAssocID="{6E258822-EDB0-4162-9A5F-12D701075263}" presName="rootConnector" presStyleLbl="node2" presStyleIdx="2" presStyleCnt="3"/>
      <dgm:spPr/>
      <dgm:t>
        <a:bodyPr/>
        <a:lstStyle/>
        <a:p>
          <a:endParaRPr lang="en-US"/>
        </a:p>
      </dgm:t>
    </dgm:pt>
    <dgm:pt modelId="{D02656B1-4A37-4FA5-BF54-50809C129F4F}" type="pres">
      <dgm:prSet presAssocID="{6E258822-EDB0-4162-9A5F-12D701075263}" presName="hierChild4" presStyleCnt="0"/>
      <dgm:spPr/>
    </dgm:pt>
    <dgm:pt modelId="{32AD50EA-52B4-4C23-89CA-B43FA3B08CB5}" type="pres">
      <dgm:prSet presAssocID="{77A79C5F-C535-4ADE-AF56-34CA1808EEA0}" presName="Name37" presStyleLbl="parChTrans1D3" presStyleIdx="5" presStyleCnt="7"/>
      <dgm:spPr/>
      <dgm:t>
        <a:bodyPr/>
        <a:lstStyle/>
        <a:p>
          <a:endParaRPr lang="en-US"/>
        </a:p>
      </dgm:t>
    </dgm:pt>
    <dgm:pt modelId="{E330B084-BB04-4F6E-B025-6BC044C54273}" type="pres">
      <dgm:prSet presAssocID="{0D167AC4-C458-4406-8087-B169F7835FD0}" presName="hierRoot2" presStyleCnt="0">
        <dgm:presLayoutVars>
          <dgm:hierBranch val="init"/>
        </dgm:presLayoutVars>
      </dgm:prSet>
      <dgm:spPr/>
    </dgm:pt>
    <dgm:pt modelId="{AA01DC11-1632-4E66-BEF4-60224D488436}" type="pres">
      <dgm:prSet presAssocID="{0D167AC4-C458-4406-8087-B169F7835FD0}" presName="rootComposite" presStyleCnt="0"/>
      <dgm:spPr/>
    </dgm:pt>
    <dgm:pt modelId="{7DCE690A-E618-4531-8AA3-901EAC79F793}" type="pres">
      <dgm:prSet presAssocID="{0D167AC4-C458-4406-8087-B169F7835FD0}" presName="rootText" presStyleLbl="node3" presStyleIdx="5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7CFAE2-1F62-48A9-93A5-734910D1D831}" type="pres">
      <dgm:prSet presAssocID="{0D167AC4-C458-4406-8087-B169F7835FD0}" presName="rootConnector" presStyleLbl="node3" presStyleIdx="5" presStyleCnt="7"/>
      <dgm:spPr/>
      <dgm:t>
        <a:bodyPr/>
        <a:lstStyle/>
        <a:p>
          <a:endParaRPr lang="en-US"/>
        </a:p>
      </dgm:t>
    </dgm:pt>
    <dgm:pt modelId="{A8EA2330-13C9-4666-B3C4-DACAC7716B56}" type="pres">
      <dgm:prSet presAssocID="{0D167AC4-C458-4406-8087-B169F7835FD0}" presName="hierChild4" presStyleCnt="0"/>
      <dgm:spPr/>
    </dgm:pt>
    <dgm:pt modelId="{56421F05-9F53-4448-A3DE-BF936F591FC5}" type="pres">
      <dgm:prSet presAssocID="{20F6DFBA-9841-4893-A5CE-1756E5876719}" presName="Name37" presStyleLbl="parChTrans1D4" presStyleIdx="10" presStyleCnt="16"/>
      <dgm:spPr/>
      <dgm:t>
        <a:bodyPr/>
        <a:lstStyle/>
        <a:p>
          <a:endParaRPr lang="en-US"/>
        </a:p>
      </dgm:t>
    </dgm:pt>
    <dgm:pt modelId="{C9393CE3-F7CB-4445-AB30-DCAA9B64747A}" type="pres">
      <dgm:prSet presAssocID="{8FD59FA8-6AF5-411D-82E1-E08352AD8983}" presName="hierRoot2" presStyleCnt="0">
        <dgm:presLayoutVars>
          <dgm:hierBranch val="init"/>
        </dgm:presLayoutVars>
      </dgm:prSet>
      <dgm:spPr/>
    </dgm:pt>
    <dgm:pt modelId="{337B6EC0-DC79-4128-9834-C3F6F9FB4B05}" type="pres">
      <dgm:prSet presAssocID="{8FD59FA8-6AF5-411D-82E1-E08352AD8983}" presName="rootComposite" presStyleCnt="0"/>
      <dgm:spPr/>
    </dgm:pt>
    <dgm:pt modelId="{2E0027C0-6523-477A-B380-F112C40C446F}" type="pres">
      <dgm:prSet presAssocID="{8FD59FA8-6AF5-411D-82E1-E08352AD8983}" presName="rootText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736A5DA-98A5-413C-9F21-B98FC15A28DF}" type="pres">
      <dgm:prSet presAssocID="{8FD59FA8-6AF5-411D-82E1-E08352AD8983}" presName="rootConnector" presStyleLbl="node4" presStyleIdx="10" presStyleCnt="16"/>
      <dgm:spPr/>
      <dgm:t>
        <a:bodyPr/>
        <a:lstStyle/>
        <a:p>
          <a:endParaRPr lang="en-US"/>
        </a:p>
      </dgm:t>
    </dgm:pt>
    <dgm:pt modelId="{99391CE3-663C-4B4E-B8B7-2D9EECF1B64B}" type="pres">
      <dgm:prSet presAssocID="{8FD59FA8-6AF5-411D-82E1-E08352AD8983}" presName="hierChild4" presStyleCnt="0"/>
      <dgm:spPr/>
    </dgm:pt>
    <dgm:pt modelId="{C119E3AE-377E-4063-BCEF-217C82E98419}" type="pres">
      <dgm:prSet presAssocID="{8FD59FA8-6AF5-411D-82E1-E08352AD8983}" presName="hierChild5" presStyleCnt="0"/>
      <dgm:spPr/>
    </dgm:pt>
    <dgm:pt modelId="{3D832D45-79E7-444D-8E7C-4541B95CB70B}" type="pres">
      <dgm:prSet presAssocID="{0D167AC4-C458-4406-8087-B169F7835FD0}" presName="hierChild5" presStyleCnt="0"/>
      <dgm:spPr/>
    </dgm:pt>
    <dgm:pt modelId="{416C5DD9-FCE8-4A67-A77E-C340E916B429}" type="pres">
      <dgm:prSet presAssocID="{D74A6E53-D482-4039-9449-99CEA69E9584}" presName="Name37" presStyleLbl="parChTrans1D3" presStyleIdx="6" presStyleCnt="7"/>
      <dgm:spPr/>
      <dgm:t>
        <a:bodyPr/>
        <a:lstStyle/>
        <a:p>
          <a:endParaRPr lang="en-US"/>
        </a:p>
      </dgm:t>
    </dgm:pt>
    <dgm:pt modelId="{90B5747D-6160-4C82-80B6-61BE68DF820F}" type="pres">
      <dgm:prSet presAssocID="{4F67E4B4-C2A0-44A3-8A21-C82EC657B823}" presName="hierRoot2" presStyleCnt="0">
        <dgm:presLayoutVars>
          <dgm:hierBranch val="init"/>
        </dgm:presLayoutVars>
      </dgm:prSet>
      <dgm:spPr/>
    </dgm:pt>
    <dgm:pt modelId="{2F91C35F-0194-48C7-A146-3553BCBADE66}" type="pres">
      <dgm:prSet presAssocID="{4F67E4B4-C2A0-44A3-8A21-C82EC657B823}" presName="rootComposite" presStyleCnt="0"/>
      <dgm:spPr/>
    </dgm:pt>
    <dgm:pt modelId="{64691321-FACC-43C5-AC94-9C93F458129D}" type="pres">
      <dgm:prSet presAssocID="{4F67E4B4-C2A0-44A3-8A21-C82EC657B823}" presName="rootText" presStyleLbl="node3" presStyleIdx="6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0AF8D1-3C29-4B16-85BF-300E8738D661}" type="pres">
      <dgm:prSet presAssocID="{4F67E4B4-C2A0-44A3-8A21-C82EC657B823}" presName="rootConnector" presStyleLbl="node3" presStyleIdx="6" presStyleCnt="7"/>
      <dgm:spPr/>
      <dgm:t>
        <a:bodyPr/>
        <a:lstStyle/>
        <a:p>
          <a:endParaRPr lang="en-US"/>
        </a:p>
      </dgm:t>
    </dgm:pt>
    <dgm:pt modelId="{187734AA-86A4-492C-A078-A1D0C2B1DE16}" type="pres">
      <dgm:prSet presAssocID="{4F67E4B4-C2A0-44A3-8A21-C82EC657B823}" presName="hierChild4" presStyleCnt="0"/>
      <dgm:spPr/>
    </dgm:pt>
    <dgm:pt modelId="{CEE73414-25ED-4253-9A67-895A4422880C}" type="pres">
      <dgm:prSet presAssocID="{F36A9F5E-2172-467E-9224-E83EFF3F1779}" presName="Name37" presStyleLbl="parChTrans1D4" presStyleIdx="11" presStyleCnt="16"/>
      <dgm:spPr/>
      <dgm:t>
        <a:bodyPr/>
        <a:lstStyle/>
        <a:p>
          <a:endParaRPr lang="en-US"/>
        </a:p>
      </dgm:t>
    </dgm:pt>
    <dgm:pt modelId="{41D2DAC4-38B6-4EB9-915E-6EB9E69D3269}" type="pres">
      <dgm:prSet presAssocID="{D081C8A5-725B-4F36-ACF9-9ABA5E022928}" presName="hierRoot2" presStyleCnt="0">
        <dgm:presLayoutVars>
          <dgm:hierBranch val="init"/>
        </dgm:presLayoutVars>
      </dgm:prSet>
      <dgm:spPr/>
    </dgm:pt>
    <dgm:pt modelId="{EEE79307-D1B0-4AB9-946C-1E1745C830B7}" type="pres">
      <dgm:prSet presAssocID="{D081C8A5-725B-4F36-ACF9-9ABA5E022928}" presName="rootComposite" presStyleCnt="0"/>
      <dgm:spPr/>
    </dgm:pt>
    <dgm:pt modelId="{0BA69937-FE82-4B1E-93F4-343D2959C716}" type="pres">
      <dgm:prSet presAssocID="{D081C8A5-725B-4F36-ACF9-9ABA5E022928}" presName="rootText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5A52370-88A3-41CE-A7D8-343C21D376D5}" type="pres">
      <dgm:prSet presAssocID="{D081C8A5-725B-4F36-ACF9-9ABA5E022928}" presName="rootConnector" presStyleLbl="node4" presStyleIdx="11" presStyleCnt="16"/>
      <dgm:spPr/>
      <dgm:t>
        <a:bodyPr/>
        <a:lstStyle/>
        <a:p>
          <a:endParaRPr lang="en-US"/>
        </a:p>
      </dgm:t>
    </dgm:pt>
    <dgm:pt modelId="{E204A392-F286-49F5-84B8-6D878FB18CC4}" type="pres">
      <dgm:prSet presAssocID="{D081C8A5-725B-4F36-ACF9-9ABA5E022928}" presName="hierChild4" presStyleCnt="0"/>
      <dgm:spPr/>
    </dgm:pt>
    <dgm:pt modelId="{C9811BD3-DA78-4DDF-ACD8-E111BE15A9D0}" type="pres">
      <dgm:prSet presAssocID="{D0B66D6E-B4FF-46A8-B44E-172CD4987B77}" presName="Name37" presStyleLbl="parChTrans1D4" presStyleIdx="12" presStyleCnt="16"/>
      <dgm:spPr/>
      <dgm:t>
        <a:bodyPr/>
        <a:lstStyle/>
        <a:p>
          <a:endParaRPr lang="en-US"/>
        </a:p>
      </dgm:t>
    </dgm:pt>
    <dgm:pt modelId="{229AF6CD-4F92-401A-94AF-DBBD2EA53819}" type="pres">
      <dgm:prSet presAssocID="{D4EB922C-CC5F-4D0C-8EE4-CE54A2938F0F}" presName="hierRoot2" presStyleCnt="0">
        <dgm:presLayoutVars>
          <dgm:hierBranch val="init"/>
        </dgm:presLayoutVars>
      </dgm:prSet>
      <dgm:spPr/>
    </dgm:pt>
    <dgm:pt modelId="{64791D61-3305-4A1C-B19B-9D53977D3009}" type="pres">
      <dgm:prSet presAssocID="{D4EB922C-CC5F-4D0C-8EE4-CE54A2938F0F}" presName="rootComposite" presStyleCnt="0"/>
      <dgm:spPr/>
    </dgm:pt>
    <dgm:pt modelId="{F1552729-272E-4B63-99D1-D90BFAF1214D}" type="pres">
      <dgm:prSet presAssocID="{D4EB922C-CC5F-4D0C-8EE4-CE54A2938F0F}" presName="rootText" presStyleLbl="node4" presStyleIdx="12" presStyleCnt="16" custLinFactNeighborX="-28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0386C2-911D-405B-AE4B-79D72F513C92}" type="pres">
      <dgm:prSet presAssocID="{D4EB922C-CC5F-4D0C-8EE4-CE54A2938F0F}" presName="rootConnector" presStyleLbl="node4" presStyleIdx="12" presStyleCnt="16"/>
      <dgm:spPr/>
      <dgm:t>
        <a:bodyPr/>
        <a:lstStyle/>
        <a:p>
          <a:endParaRPr lang="en-US"/>
        </a:p>
      </dgm:t>
    </dgm:pt>
    <dgm:pt modelId="{044C2C37-C630-433B-809F-0BAF99EEDF71}" type="pres">
      <dgm:prSet presAssocID="{D4EB922C-CC5F-4D0C-8EE4-CE54A2938F0F}" presName="hierChild4" presStyleCnt="0"/>
      <dgm:spPr/>
    </dgm:pt>
    <dgm:pt modelId="{617E14BC-5633-4EA2-AB1F-DFEBF6566900}" type="pres">
      <dgm:prSet presAssocID="{D4EB922C-CC5F-4D0C-8EE4-CE54A2938F0F}" presName="hierChild5" presStyleCnt="0"/>
      <dgm:spPr/>
    </dgm:pt>
    <dgm:pt modelId="{7B511E42-29F7-4737-8EE1-34ED6AA24E40}" type="pres">
      <dgm:prSet presAssocID="{D081C8A5-725B-4F36-ACF9-9ABA5E022928}" presName="hierChild5" presStyleCnt="0"/>
      <dgm:spPr/>
    </dgm:pt>
    <dgm:pt modelId="{3125C1E4-9D2C-4E18-A7F1-6CD947613541}" type="pres">
      <dgm:prSet presAssocID="{0AA94A01-3CDB-4DCE-A938-900B190DC326}" presName="Name37" presStyleLbl="parChTrans1D4" presStyleIdx="13" presStyleCnt="16"/>
      <dgm:spPr/>
      <dgm:t>
        <a:bodyPr/>
        <a:lstStyle/>
        <a:p>
          <a:endParaRPr lang="en-US"/>
        </a:p>
      </dgm:t>
    </dgm:pt>
    <dgm:pt modelId="{EF9EBF8D-803D-4601-8472-C0CF673A176A}" type="pres">
      <dgm:prSet presAssocID="{87319B5D-1D01-4EC1-99A9-21A198561912}" presName="hierRoot2" presStyleCnt="0">
        <dgm:presLayoutVars>
          <dgm:hierBranch val="init"/>
        </dgm:presLayoutVars>
      </dgm:prSet>
      <dgm:spPr/>
    </dgm:pt>
    <dgm:pt modelId="{7C58BFB0-0FC4-4BFE-BD94-F740615A0A43}" type="pres">
      <dgm:prSet presAssocID="{87319B5D-1D01-4EC1-99A9-21A198561912}" presName="rootComposite" presStyleCnt="0"/>
      <dgm:spPr/>
    </dgm:pt>
    <dgm:pt modelId="{BD6B07B1-937B-4D32-A055-C94222EB9198}" type="pres">
      <dgm:prSet presAssocID="{87319B5D-1D01-4EC1-99A9-21A198561912}" presName="rootText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EB59E2C-0E23-4935-8D6E-91C8C06CAEEC}" type="pres">
      <dgm:prSet presAssocID="{87319B5D-1D01-4EC1-99A9-21A198561912}" presName="rootConnector" presStyleLbl="node4" presStyleIdx="13" presStyleCnt="16"/>
      <dgm:spPr/>
      <dgm:t>
        <a:bodyPr/>
        <a:lstStyle/>
        <a:p>
          <a:endParaRPr lang="en-US"/>
        </a:p>
      </dgm:t>
    </dgm:pt>
    <dgm:pt modelId="{AB4AE2C6-CC6C-4F07-AEBE-931E9AE2F074}" type="pres">
      <dgm:prSet presAssocID="{87319B5D-1D01-4EC1-99A9-21A198561912}" presName="hierChild4" presStyleCnt="0"/>
      <dgm:spPr/>
    </dgm:pt>
    <dgm:pt modelId="{3F50DDB1-15EB-4B4D-BCF9-2AC4B66B6F77}" type="pres">
      <dgm:prSet presAssocID="{9E5F412E-EE36-4CE4-9164-119D9E8CC912}" presName="Name37" presStyleLbl="parChTrans1D4" presStyleIdx="14" presStyleCnt="16"/>
      <dgm:spPr/>
      <dgm:t>
        <a:bodyPr/>
        <a:lstStyle/>
        <a:p>
          <a:endParaRPr lang="en-US"/>
        </a:p>
      </dgm:t>
    </dgm:pt>
    <dgm:pt modelId="{40576678-C203-4CC8-BE5D-1AD1B02715A0}" type="pres">
      <dgm:prSet presAssocID="{9FF68372-B9D3-442C-8E17-F4577636115E}" presName="hierRoot2" presStyleCnt="0">
        <dgm:presLayoutVars>
          <dgm:hierBranch val="init"/>
        </dgm:presLayoutVars>
      </dgm:prSet>
      <dgm:spPr/>
    </dgm:pt>
    <dgm:pt modelId="{93AB62BA-35F5-4E6B-935B-213F5E523C53}" type="pres">
      <dgm:prSet presAssocID="{9FF68372-B9D3-442C-8E17-F4577636115E}" presName="rootComposite" presStyleCnt="0"/>
      <dgm:spPr/>
    </dgm:pt>
    <dgm:pt modelId="{49023409-5266-417C-B6F7-52D129DF0C8F}" type="pres">
      <dgm:prSet presAssocID="{9FF68372-B9D3-442C-8E17-F4577636115E}" presName="rootText" presStyleLbl="node4" presStyleIdx="14" presStyleCnt="16" custLinFactNeighborX="-49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FBAB99-BA5A-4E57-9CD7-810080E79B73}" type="pres">
      <dgm:prSet presAssocID="{9FF68372-B9D3-442C-8E17-F4577636115E}" presName="rootConnector" presStyleLbl="node4" presStyleIdx="14" presStyleCnt="16"/>
      <dgm:spPr/>
      <dgm:t>
        <a:bodyPr/>
        <a:lstStyle/>
        <a:p>
          <a:endParaRPr lang="en-US"/>
        </a:p>
      </dgm:t>
    </dgm:pt>
    <dgm:pt modelId="{7C1BB97A-84AA-4F31-BC6F-CAF25BD9426E}" type="pres">
      <dgm:prSet presAssocID="{9FF68372-B9D3-442C-8E17-F4577636115E}" presName="hierChild4" presStyleCnt="0"/>
      <dgm:spPr/>
    </dgm:pt>
    <dgm:pt modelId="{43A98959-C464-4D95-A613-91E8D4ACB6C6}" type="pres">
      <dgm:prSet presAssocID="{9FF68372-B9D3-442C-8E17-F4577636115E}" presName="hierChild5" presStyleCnt="0"/>
      <dgm:spPr/>
    </dgm:pt>
    <dgm:pt modelId="{623908B3-E820-4FBC-BFEF-EFC271A86D65}" type="pres">
      <dgm:prSet presAssocID="{D529D7CE-27DE-405A-B8C2-42AEB5A8DE18}" presName="Name37" presStyleLbl="parChTrans1D4" presStyleIdx="15" presStyleCnt="16"/>
      <dgm:spPr/>
      <dgm:t>
        <a:bodyPr/>
        <a:lstStyle/>
        <a:p>
          <a:endParaRPr lang="en-US"/>
        </a:p>
      </dgm:t>
    </dgm:pt>
    <dgm:pt modelId="{105C7354-C174-4F86-9A2F-11C66CEA832F}" type="pres">
      <dgm:prSet presAssocID="{99414DBD-9833-4CC6-AB43-0A3F1BBDD766}" presName="hierRoot2" presStyleCnt="0">
        <dgm:presLayoutVars>
          <dgm:hierBranch val="init"/>
        </dgm:presLayoutVars>
      </dgm:prSet>
      <dgm:spPr/>
    </dgm:pt>
    <dgm:pt modelId="{5C7FE8FF-2E97-4743-885C-B7328512385C}" type="pres">
      <dgm:prSet presAssocID="{99414DBD-9833-4CC6-AB43-0A3F1BBDD766}" presName="rootComposite" presStyleCnt="0"/>
      <dgm:spPr/>
    </dgm:pt>
    <dgm:pt modelId="{A03A50B5-0861-42F5-8991-AC8DE03CD4FE}" type="pres">
      <dgm:prSet presAssocID="{99414DBD-9833-4CC6-AB43-0A3F1BBDD766}" presName="rootText" presStyleLbl="node4" presStyleIdx="15" presStyleCnt="16" custLinFactNeighborX="-49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B9292C8-8602-4953-AD2E-3BDD77A474BC}" type="pres">
      <dgm:prSet presAssocID="{99414DBD-9833-4CC6-AB43-0A3F1BBDD766}" presName="rootConnector" presStyleLbl="node4" presStyleIdx="15" presStyleCnt="16"/>
      <dgm:spPr/>
      <dgm:t>
        <a:bodyPr/>
        <a:lstStyle/>
        <a:p>
          <a:endParaRPr lang="en-US"/>
        </a:p>
      </dgm:t>
    </dgm:pt>
    <dgm:pt modelId="{418C3DFA-1946-47EC-B6DD-25A8F0F4E3A0}" type="pres">
      <dgm:prSet presAssocID="{99414DBD-9833-4CC6-AB43-0A3F1BBDD766}" presName="hierChild4" presStyleCnt="0"/>
      <dgm:spPr/>
    </dgm:pt>
    <dgm:pt modelId="{FECCE7F6-C353-4D01-A19E-1D57D92E98CA}" type="pres">
      <dgm:prSet presAssocID="{99414DBD-9833-4CC6-AB43-0A3F1BBDD766}" presName="hierChild5" presStyleCnt="0"/>
      <dgm:spPr/>
    </dgm:pt>
    <dgm:pt modelId="{96DEFB8E-BD16-4A0C-A238-3F5B7980D1BB}" type="pres">
      <dgm:prSet presAssocID="{87319B5D-1D01-4EC1-99A9-21A198561912}" presName="hierChild5" presStyleCnt="0"/>
      <dgm:spPr/>
    </dgm:pt>
    <dgm:pt modelId="{AA440689-86A1-490E-9509-4B71A1C4101E}" type="pres">
      <dgm:prSet presAssocID="{4F67E4B4-C2A0-44A3-8A21-C82EC657B823}" presName="hierChild5" presStyleCnt="0"/>
      <dgm:spPr/>
    </dgm:pt>
    <dgm:pt modelId="{9B2D670B-E526-4D7D-9A97-D96C0C5B7C7C}" type="pres">
      <dgm:prSet presAssocID="{6E258822-EDB0-4162-9A5F-12D701075263}" presName="hierChild5" presStyleCnt="0"/>
      <dgm:spPr/>
    </dgm:pt>
    <dgm:pt modelId="{38A3121F-49F7-4612-892C-3596D283861D}" type="pres">
      <dgm:prSet presAssocID="{691D44D0-116D-42B9-9A2E-4E4C3B5AFD0F}" presName="hierChild3" presStyleCnt="0"/>
      <dgm:spPr/>
    </dgm:pt>
  </dgm:ptLst>
  <dgm:cxnLst>
    <dgm:cxn modelId="{8596CFD7-A8F2-455E-ADF1-5D4F830D1C3A}" type="presOf" srcId="{FFA62E05-5603-4E78-97DE-8B6D105A7A9B}" destId="{978FA589-B216-49AC-860B-D80F2F5D8711}" srcOrd="1" destOrd="0" presId="urn:microsoft.com/office/officeart/2005/8/layout/orgChart1"/>
    <dgm:cxn modelId="{3099AABF-3B8A-434A-AF75-950A7FE2A9CD}" type="presOf" srcId="{99414DBD-9833-4CC6-AB43-0A3F1BBDD766}" destId="{7B9292C8-8602-4953-AD2E-3BDD77A474BC}" srcOrd="1" destOrd="0" presId="urn:microsoft.com/office/officeart/2005/8/layout/orgChart1"/>
    <dgm:cxn modelId="{976FCBF8-9714-42B2-94EF-A5FAB2DCE304}" type="presOf" srcId="{5F6C69E7-2EB2-4F3C-8E2A-F8DC75C20BB3}" destId="{E549C83E-0709-4331-A020-67C000B9A5E4}" srcOrd="1" destOrd="0" presId="urn:microsoft.com/office/officeart/2005/8/layout/orgChart1"/>
    <dgm:cxn modelId="{F91CEBB6-F63F-4FB5-A747-60F10247CD7C}" srcId="{6ABC80E2-CEE6-4AEC-857E-8AE103E643DA}" destId="{22CB83D7-06B4-4C62-BF79-FB7029C27CCB}" srcOrd="1" destOrd="0" parTransId="{6AC95E17-2916-4A4A-93A6-F662A55783AC}" sibTransId="{CABD88C7-4BB5-4254-AE26-3B896A36EF2F}"/>
    <dgm:cxn modelId="{FC80844A-492C-47B0-849D-4AFAB39BD30D}" srcId="{FFA62E05-5603-4E78-97DE-8B6D105A7A9B}" destId="{A8104A9F-C786-4C43-8799-5258BC86724C}" srcOrd="1" destOrd="0" parTransId="{84BCB047-E947-4589-84AC-F2D1AA152D60}" sibTransId="{72188F85-1B90-40E1-BA77-DB19F22533AD}"/>
    <dgm:cxn modelId="{3EC8BF2C-723A-4BF5-81CE-88170818AC4D}" type="presOf" srcId="{4D985379-BD3C-4373-B4B4-2F0A94308FD0}" destId="{ACFE2FF7-826F-48C1-9633-FD43660706AF}" srcOrd="0" destOrd="0" presId="urn:microsoft.com/office/officeart/2005/8/layout/orgChart1"/>
    <dgm:cxn modelId="{486F8418-3040-43D7-837B-F3CEC5954136}" type="presOf" srcId="{C3072085-D64C-42F9-9131-E838891EACAF}" destId="{0EE7574D-A1D4-4D4F-8E15-2F85CE6CA43A}" srcOrd="0" destOrd="0" presId="urn:microsoft.com/office/officeart/2005/8/layout/orgChart1"/>
    <dgm:cxn modelId="{3E8ED68D-49CF-4B2D-B4F8-7D12551C9135}" srcId="{691D44D0-116D-42B9-9A2E-4E4C3B5AFD0F}" destId="{6E258822-EDB0-4162-9A5F-12D701075263}" srcOrd="2" destOrd="0" parTransId="{E687DB45-7450-4E0B-A590-3BF3D3495AA0}" sibTransId="{D2489484-B803-439C-9904-6575F003B5D2}"/>
    <dgm:cxn modelId="{6F719C3A-767A-4034-BCE5-5FE4D70DB8D7}" type="presOf" srcId="{6E258822-EDB0-4162-9A5F-12D701075263}" destId="{EF3CF0E1-13F7-42E1-B45A-507961980F51}" srcOrd="1" destOrd="0" presId="urn:microsoft.com/office/officeart/2005/8/layout/orgChart1"/>
    <dgm:cxn modelId="{D200DF07-01DD-451F-8806-85668753A673}" type="presOf" srcId="{6ABC80E2-CEE6-4AEC-857E-8AE103E643DA}" destId="{EFFDC2F5-F2C1-44F9-9261-CF1A93390426}" srcOrd="1" destOrd="0" presId="urn:microsoft.com/office/officeart/2005/8/layout/orgChart1"/>
    <dgm:cxn modelId="{CCF4E2A3-314A-4EAF-8B34-09E19EFCC678}" type="presOf" srcId="{E687DB45-7450-4E0B-A590-3BF3D3495AA0}" destId="{AE027C13-B99C-4AE5-8D5E-38FDD2A77E6D}" srcOrd="0" destOrd="0" presId="urn:microsoft.com/office/officeart/2005/8/layout/orgChart1"/>
    <dgm:cxn modelId="{6C2DFC79-2290-45E0-A189-A51FE4055878}" type="presOf" srcId="{87319B5D-1D01-4EC1-99A9-21A198561912}" destId="{BD6B07B1-937B-4D32-A055-C94222EB9198}" srcOrd="0" destOrd="0" presId="urn:microsoft.com/office/officeart/2005/8/layout/orgChart1"/>
    <dgm:cxn modelId="{75D3DB54-983A-4BE6-9AE6-55AB6372CFDC}" type="presOf" srcId="{4244D365-2518-4ECC-B59B-0438C7C3C6E1}" destId="{9EE4E956-140F-4BDD-AE2B-038E4A7C4AB6}" srcOrd="1" destOrd="0" presId="urn:microsoft.com/office/officeart/2005/8/layout/orgChart1"/>
    <dgm:cxn modelId="{636C6FE7-2D55-4709-8D3C-43171BE5B325}" type="presOf" srcId="{3194A8E7-4E53-41DE-ABC6-56073FB7C2E8}" destId="{6907F560-DD0A-4BE4-BB99-5C7954D3A42F}" srcOrd="0" destOrd="0" presId="urn:microsoft.com/office/officeart/2005/8/layout/orgChart1"/>
    <dgm:cxn modelId="{EF7F750C-ACEB-4FD6-A823-E825215285B6}" srcId="{87319B5D-1D01-4EC1-99A9-21A198561912}" destId="{99414DBD-9833-4CC6-AB43-0A3F1BBDD766}" srcOrd="1" destOrd="0" parTransId="{D529D7CE-27DE-405A-B8C2-42AEB5A8DE18}" sibTransId="{92E278DB-91E2-46D9-B60C-72F7F843CDF9}"/>
    <dgm:cxn modelId="{30A20163-9B69-4E83-A752-D85A0A0ABBAD}" srcId="{87319B5D-1D01-4EC1-99A9-21A198561912}" destId="{9FF68372-B9D3-442C-8E17-F4577636115E}" srcOrd="0" destOrd="0" parTransId="{9E5F412E-EE36-4CE4-9164-119D9E8CC912}" sibTransId="{1620F744-56E2-4D82-B0C2-2A06D8EDD2FD}"/>
    <dgm:cxn modelId="{134B27B2-26A4-4B74-9876-4326131C9CC5}" srcId="{5F6C69E7-2EB2-4F3C-8E2A-F8DC75C20BB3}" destId="{1B979C29-7F28-4DE1-BF2B-D53E0F483318}" srcOrd="1" destOrd="0" parTransId="{74F80E54-E1ED-4356-A161-9236F3D4DB37}" sibTransId="{2CA8DC31-238B-45DA-B460-417466E5C65F}"/>
    <dgm:cxn modelId="{56C7EC44-3E3B-4E12-A052-453D390A34A9}" type="presOf" srcId="{D74A6E53-D482-4039-9449-99CEA69E9584}" destId="{416C5DD9-FCE8-4A67-A77E-C340E916B429}" srcOrd="0" destOrd="0" presId="urn:microsoft.com/office/officeart/2005/8/layout/orgChart1"/>
    <dgm:cxn modelId="{5A6F16AF-4458-4DF7-A1BE-6E62E638EA02}" type="presOf" srcId="{EAD525B4-E652-474B-83FE-573A0926AD0C}" destId="{C05B1299-E31B-435A-B699-9AFEAD0FE5D2}" srcOrd="0" destOrd="0" presId="urn:microsoft.com/office/officeart/2005/8/layout/orgChart1"/>
    <dgm:cxn modelId="{4ECB4C2D-D63C-40C2-A199-E8964FD5821D}" type="presOf" srcId="{0AA94A01-3CDB-4DCE-A938-900B190DC326}" destId="{3125C1E4-9D2C-4E18-A7F1-6CD947613541}" srcOrd="0" destOrd="0" presId="urn:microsoft.com/office/officeart/2005/8/layout/orgChart1"/>
    <dgm:cxn modelId="{3471DCA3-877A-430E-AB1F-F9CEF0DF14E1}" type="presOf" srcId="{9FF68372-B9D3-442C-8E17-F4577636115E}" destId="{49023409-5266-417C-B6F7-52D129DF0C8F}" srcOrd="0" destOrd="0" presId="urn:microsoft.com/office/officeart/2005/8/layout/orgChart1"/>
    <dgm:cxn modelId="{7EAB07F4-BB86-4C4A-99BA-CB83F20E9C37}" srcId="{691D44D0-116D-42B9-9A2E-4E4C3B5AFD0F}" destId="{3823F2FA-2F9F-4AA8-A247-FA91E3431520}" srcOrd="1" destOrd="0" parTransId="{FFF8A805-0AF6-4ED4-B9ED-9C67474D6C41}" sibTransId="{D7BAC74A-254F-425D-982A-3E648587F73B}"/>
    <dgm:cxn modelId="{F11738E5-CF9A-4398-8E68-C00514F3BF63}" type="presOf" srcId="{9ED436D4-6E66-425D-9543-C113A21DAFA6}" destId="{BB667AF8-E19F-47A8-8361-CB236C52CEA9}" srcOrd="0" destOrd="0" presId="urn:microsoft.com/office/officeart/2005/8/layout/orgChart1"/>
    <dgm:cxn modelId="{4B2192D3-CBA2-4759-B0C3-E0C99E7590A3}" type="presOf" srcId="{E784FD33-FA54-4C9D-A17D-09034693F5E2}" destId="{2E458658-626D-489B-AE5D-B3AD5810E84D}" srcOrd="0" destOrd="0" presId="urn:microsoft.com/office/officeart/2005/8/layout/orgChart1"/>
    <dgm:cxn modelId="{818233BC-47BB-4F8E-9A64-B448E3E9602D}" type="presOf" srcId="{9E5F412E-EE36-4CE4-9164-119D9E8CC912}" destId="{3F50DDB1-15EB-4B4D-BCF9-2AC4B66B6F77}" srcOrd="0" destOrd="0" presId="urn:microsoft.com/office/officeart/2005/8/layout/orgChart1"/>
    <dgm:cxn modelId="{67C5AADF-3A8A-497D-94FF-C60C5798276D}" srcId="{691D44D0-116D-42B9-9A2E-4E4C3B5AFD0F}" destId="{5F6C69E7-2EB2-4F3C-8E2A-F8DC75C20BB3}" srcOrd="0" destOrd="0" parTransId="{A02E14F8-79BB-4918-9982-E454205DF711}" sibTransId="{0C65F536-5C26-4FBF-92B4-269582B85D00}"/>
    <dgm:cxn modelId="{45B7CE82-EA74-41D8-92D5-2F1C82D7F771}" type="presOf" srcId="{8C791FF9-4E80-468C-A688-463C33B3BC59}" destId="{B565D480-43A9-44A3-957A-360734064293}" srcOrd="0" destOrd="0" presId="urn:microsoft.com/office/officeart/2005/8/layout/orgChart1"/>
    <dgm:cxn modelId="{D36BCBDD-CB20-4765-BF48-6E49448B44D6}" srcId="{3823F2FA-2F9F-4AA8-A247-FA91E3431520}" destId="{C3072085-D64C-42F9-9131-E838891EACAF}" srcOrd="0" destOrd="0" parTransId="{9ED436D4-6E66-425D-9543-C113A21DAFA6}" sibTransId="{20D6F251-662F-4727-9B25-409D1E08EE94}"/>
    <dgm:cxn modelId="{BDFB6C3B-67A7-49E2-9643-19DB96723A5C}" type="presOf" srcId="{D081C8A5-725B-4F36-ACF9-9ABA5E022928}" destId="{0BA69937-FE82-4B1E-93F4-343D2959C716}" srcOrd="0" destOrd="0" presId="urn:microsoft.com/office/officeart/2005/8/layout/orgChart1"/>
    <dgm:cxn modelId="{B68EA47A-70FD-4D4F-ABCA-1CAC456B1629}" type="presOf" srcId="{5B03572C-B376-4B89-9FB3-5DEBFBDA4BAE}" destId="{98F97B4A-2673-4061-B7CE-419E56AE9F98}" srcOrd="0" destOrd="0" presId="urn:microsoft.com/office/officeart/2005/8/layout/orgChart1"/>
    <dgm:cxn modelId="{677C74D5-28A7-44C8-A545-4565F9A0A6E9}" srcId="{A8104A9F-C786-4C43-8799-5258BC86724C}" destId="{4244D365-2518-4ECC-B59B-0438C7C3C6E1}" srcOrd="1" destOrd="0" parTransId="{3194A8E7-4E53-41DE-ABC6-56073FB7C2E8}" sibTransId="{A9CAE3BB-504B-44F7-BAB6-812CAC95501C}"/>
    <dgm:cxn modelId="{4F2BBB60-3C22-4EE0-B2BB-18B24CE789CB}" type="presOf" srcId="{4F67E4B4-C2A0-44A3-8A21-C82EC657B823}" destId="{64691321-FACC-43C5-AC94-9C93F458129D}" srcOrd="0" destOrd="0" presId="urn:microsoft.com/office/officeart/2005/8/layout/orgChart1"/>
    <dgm:cxn modelId="{C38E4E07-D80B-4F94-98C3-D1341FA90519}" type="presOf" srcId="{D529D7CE-27DE-405A-B8C2-42AEB5A8DE18}" destId="{623908B3-E820-4FBC-BFEF-EFC271A86D65}" srcOrd="0" destOrd="0" presId="urn:microsoft.com/office/officeart/2005/8/layout/orgChart1"/>
    <dgm:cxn modelId="{38FB5577-3AE5-46B9-B916-518563D55FB4}" type="presOf" srcId="{C3072085-D64C-42F9-9131-E838891EACAF}" destId="{E410C966-9701-4C54-A2D6-78F34D46A8C5}" srcOrd="1" destOrd="0" presId="urn:microsoft.com/office/officeart/2005/8/layout/orgChart1"/>
    <dgm:cxn modelId="{0C99FE9F-E13F-4C6A-B40B-896A65AB5A73}" type="presOf" srcId="{D0B66D6E-B4FF-46A8-B44E-172CD4987B77}" destId="{C9811BD3-DA78-4DDF-ACD8-E111BE15A9D0}" srcOrd="0" destOrd="0" presId="urn:microsoft.com/office/officeart/2005/8/layout/orgChart1"/>
    <dgm:cxn modelId="{ACB55F68-E7E4-4A73-B796-2D3BA8A126DD}" type="presOf" srcId="{AB731C84-4CCE-4C72-9316-EB034AACADFE}" destId="{3CF33B3C-E50D-4FB9-A331-9E00C75AFC00}" srcOrd="0" destOrd="0" presId="urn:microsoft.com/office/officeart/2005/8/layout/orgChart1"/>
    <dgm:cxn modelId="{59372C18-670F-492A-AC86-DCE7B6298CE7}" type="presOf" srcId="{FCC06B9B-7923-41CC-8DEA-2E2B24331AE5}" destId="{FB1D6313-48D9-4165-9BFA-B0F3A8C884E7}" srcOrd="1" destOrd="0" presId="urn:microsoft.com/office/officeart/2005/8/layout/orgChart1"/>
    <dgm:cxn modelId="{850A9374-ACE4-49A6-9B4C-2EE209C95976}" type="presOf" srcId="{6E258822-EDB0-4162-9A5F-12D701075263}" destId="{0622D73D-8133-4832-995F-BC34B0EB46BD}" srcOrd="0" destOrd="0" presId="urn:microsoft.com/office/officeart/2005/8/layout/orgChart1"/>
    <dgm:cxn modelId="{42535196-120D-43DB-873C-096675D6A1FF}" type="presOf" srcId="{6F599E22-7C41-43DC-826C-CD17D111E08E}" destId="{B2E25A30-3DAD-47FD-96EA-CBA390690607}" srcOrd="0" destOrd="0" presId="urn:microsoft.com/office/officeart/2005/8/layout/orgChart1"/>
    <dgm:cxn modelId="{45DFA2E3-91DC-4CA9-8249-733D75654E82}" type="presOf" srcId="{3823F2FA-2F9F-4AA8-A247-FA91E3431520}" destId="{B06AD901-6887-4E38-8D4A-26F2199511C8}" srcOrd="0" destOrd="0" presId="urn:microsoft.com/office/officeart/2005/8/layout/orgChart1"/>
    <dgm:cxn modelId="{7A1C8B18-1E70-4A70-A2AB-5B710D159FA2}" type="presOf" srcId="{77A79C5F-C535-4ADE-AF56-34CA1808EEA0}" destId="{32AD50EA-52B4-4C23-89CA-B43FA3B08CB5}" srcOrd="0" destOrd="0" presId="urn:microsoft.com/office/officeart/2005/8/layout/orgChart1"/>
    <dgm:cxn modelId="{9EE585C0-859A-4595-83E3-3C91696B788A}" type="presOf" srcId="{8FD59FA8-6AF5-411D-82E1-E08352AD8983}" destId="{2E0027C0-6523-477A-B380-F112C40C446F}" srcOrd="0" destOrd="0" presId="urn:microsoft.com/office/officeart/2005/8/layout/orgChart1"/>
    <dgm:cxn modelId="{191ED7EB-3AA5-43C6-A85B-1EFF8A3780C0}" srcId="{D081C8A5-725B-4F36-ACF9-9ABA5E022928}" destId="{D4EB922C-CC5F-4D0C-8EE4-CE54A2938F0F}" srcOrd="0" destOrd="0" parTransId="{D0B66D6E-B4FF-46A8-B44E-172CD4987B77}" sibTransId="{D2D7BA6C-B602-4768-81A9-3E70F6F84A51}"/>
    <dgm:cxn modelId="{2EBBBD40-02B6-40EE-8BB3-691C7AD1FB66}" srcId="{FFA62E05-5603-4E78-97DE-8B6D105A7A9B}" destId="{6ABC80E2-CEE6-4AEC-857E-8AE103E643DA}" srcOrd="0" destOrd="0" parTransId="{DCC2625E-1CF6-4740-8D2E-97F2811E5BCF}" sibTransId="{554D0B9E-B8C9-4E95-B5D4-34ED22F16D69}"/>
    <dgm:cxn modelId="{F1E02421-6A43-4678-90C1-B761E1FEDADB}" type="presOf" srcId="{6AC95E17-2916-4A4A-93A6-F662A55783AC}" destId="{E54614A3-E430-4378-9719-0E6713FB795A}" srcOrd="0" destOrd="0" presId="urn:microsoft.com/office/officeart/2005/8/layout/orgChart1"/>
    <dgm:cxn modelId="{469EBB2F-2D4D-442A-A876-D8A4F001FD8F}" type="presOf" srcId="{0D897348-D9F6-4781-9631-800B8B1F515B}" destId="{6585AD58-FACA-4124-831F-4192BD0EDF2C}" srcOrd="0" destOrd="0" presId="urn:microsoft.com/office/officeart/2005/8/layout/orgChart1"/>
    <dgm:cxn modelId="{A485843B-5905-4D5C-9242-60C18EBC571B}" type="presOf" srcId="{22CB83D7-06B4-4C62-BF79-FB7029C27CCB}" destId="{0CA45E06-016D-41E0-B46F-676C0CF11B2D}" srcOrd="0" destOrd="0" presId="urn:microsoft.com/office/officeart/2005/8/layout/orgChart1"/>
    <dgm:cxn modelId="{D93293EC-C58A-4955-8C00-AD3C463D4E09}" type="presOf" srcId="{A8104A9F-C786-4C43-8799-5258BC86724C}" destId="{5E255834-58B0-4A31-9860-60971C75D20B}" srcOrd="0" destOrd="0" presId="urn:microsoft.com/office/officeart/2005/8/layout/orgChart1"/>
    <dgm:cxn modelId="{E8A92BB6-B79D-4A2E-927E-EC40D3312131}" type="presOf" srcId="{DB3AA433-B4E8-4E0B-80FE-92FEE29DA030}" destId="{402E186B-F1FE-4CAE-AB68-3CA70528CB79}" srcOrd="0" destOrd="0" presId="urn:microsoft.com/office/officeart/2005/8/layout/orgChart1"/>
    <dgm:cxn modelId="{DB1B161A-E1FE-4E5D-A659-D3501B3310F2}" type="presOf" srcId="{7DCE2896-8825-4EFE-B34D-F60ADDBC5D9B}" destId="{DE2B0D0A-A7DC-4353-B33F-5645AFA3DB27}" srcOrd="1" destOrd="0" presId="urn:microsoft.com/office/officeart/2005/8/layout/orgChart1"/>
    <dgm:cxn modelId="{5C5C9DC8-662C-4A5F-AEF0-D0C50761B0CC}" srcId="{EAD525B4-E652-474B-83FE-573A0926AD0C}" destId="{E2160E5D-69DD-4A0F-9E6F-E80E2FCD0923}" srcOrd="1" destOrd="0" parTransId="{E4282A85-BAA2-4FAC-8F5B-EF0F9A7C6975}" sibTransId="{95CC5766-A39B-4801-9399-536A774BF453}"/>
    <dgm:cxn modelId="{269CC3B5-8802-488B-A9E2-46366185784F}" type="presOf" srcId="{1B979C29-7F28-4DE1-BF2B-D53E0F483318}" destId="{F7E097E7-34CA-46C6-9752-699300E89930}" srcOrd="0" destOrd="0" presId="urn:microsoft.com/office/officeart/2005/8/layout/orgChart1"/>
    <dgm:cxn modelId="{75F86FC4-C178-4FA6-939C-B3907B2D77F2}" type="presOf" srcId="{E2160E5D-69DD-4A0F-9E6F-E80E2FCD0923}" destId="{D3496379-0F55-419D-A705-D159590A4E69}" srcOrd="1" destOrd="0" presId="urn:microsoft.com/office/officeart/2005/8/layout/orgChart1"/>
    <dgm:cxn modelId="{77DF0AA2-0058-4559-AF4E-7161A6BC3985}" type="presOf" srcId="{6ABC80E2-CEE6-4AEC-857E-8AE103E643DA}" destId="{CF431318-10F9-4735-ACA8-1BA6374962E8}" srcOrd="0" destOrd="0" presId="urn:microsoft.com/office/officeart/2005/8/layout/orgChart1"/>
    <dgm:cxn modelId="{694D136F-B3B8-4C3C-96F4-03C141BB6635}" type="presOf" srcId="{D081C8A5-725B-4F36-ACF9-9ABA5E022928}" destId="{45A52370-88A3-41CE-A7D8-343C21D376D5}" srcOrd="1" destOrd="0" presId="urn:microsoft.com/office/officeart/2005/8/layout/orgChart1"/>
    <dgm:cxn modelId="{87BE763C-0E4D-4B0D-A1E4-A7FE866CB6F7}" type="presOf" srcId="{0D167AC4-C458-4406-8087-B169F7835FD0}" destId="{7DCE690A-E618-4531-8AA3-901EAC79F793}" srcOrd="0" destOrd="0" presId="urn:microsoft.com/office/officeart/2005/8/layout/orgChart1"/>
    <dgm:cxn modelId="{9F9641F7-6C93-4B62-A111-294577B0188F}" type="presOf" srcId="{D4EB922C-CC5F-4D0C-8EE4-CE54A2938F0F}" destId="{F1552729-272E-4B63-99D1-D90BFAF1214D}" srcOrd="0" destOrd="0" presId="urn:microsoft.com/office/officeart/2005/8/layout/orgChart1"/>
    <dgm:cxn modelId="{31562987-62A5-4581-97B7-D27E34835E89}" type="presOf" srcId="{5F6C69E7-2EB2-4F3C-8E2A-F8DC75C20BB3}" destId="{9F00AE28-233E-437A-9091-D9A86436E9D4}" srcOrd="0" destOrd="0" presId="urn:microsoft.com/office/officeart/2005/8/layout/orgChart1"/>
    <dgm:cxn modelId="{BB54F1C2-2EB5-4B06-A61A-65D099599F64}" srcId="{6E258822-EDB0-4162-9A5F-12D701075263}" destId="{0D167AC4-C458-4406-8087-B169F7835FD0}" srcOrd="0" destOrd="0" parTransId="{77A79C5F-C535-4ADE-AF56-34CA1808EEA0}" sibTransId="{D6EBE107-0F56-4AA8-9666-C4478B1B8CB2}"/>
    <dgm:cxn modelId="{C32C8B04-6DE7-48B8-AFDE-0223D4D3CE0F}" srcId="{3823F2FA-2F9F-4AA8-A247-FA91E3431520}" destId="{EAD525B4-E652-474B-83FE-573A0926AD0C}" srcOrd="2" destOrd="0" parTransId="{E8CBC3D6-8797-49B8-BCD8-6240664C39B7}" sibTransId="{BC331C29-E4E1-4A39-B47F-A466C4749A1F}"/>
    <dgm:cxn modelId="{C90120E2-7B6D-41B3-8782-8387986A1E7D}" type="presOf" srcId="{3823F2FA-2F9F-4AA8-A247-FA91E3431520}" destId="{E374C172-0380-420B-90F2-3DA7B9844644}" srcOrd="1" destOrd="0" presId="urn:microsoft.com/office/officeart/2005/8/layout/orgChart1"/>
    <dgm:cxn modelId="{BA4441CA-2DB2-4489-89DD-EA220DF3C993}" type="presOf" srcId="{D4EB922C-CC5F-4D0C-8EE4-CE54A2938F0F}" destId="{790386C2-911D-405B-AE4B-79D72F513C92}" srcOrd="1" destOrd="0" presId="urn:microsoft.com/office/officeart/2005/8/layout/orgChart1"/>
    <dgm:cxn modelId="{F78FAE7E-AC53-4E83-BE0C-B302E87675AF}" srcId="{0D167AC4-C458-4406-8087-B169F7835FD0}" destId="{8FD59FA8-6AF5-411D-82E1-E08352AD8983}" srcOrd="0" destOrd="0" parTransId="{20F6DFBA-9841-4893-A5CE-1756E5876719}" sibTransId="{BA45A7BB-51D4-4B6D-A60B-DC169A6C24F5}"/>
    <dgm:cxn modelId="{0D3B159F-9FCB-41E7-82BD-B5E0A6E614D2}" srcId="{4F67E4B4-C2A0-44A3-8A21-C82EC657B823}" destId="{87319B5D-1D01-4EC1-99A9-21A198561912}" srcOrd="1" destOrd="0" parTransId="{0AA94A01-3CDB-4DCE-A938-900B190DC326}" sibTransId="{0E64A6F8-958A-45DB-BE30-3C772919EDA1}"/>
    <dgm:cxn modelId="{5FE478E2-9A70-4CD4-BA94-EF7BB3CEB2E9}" type="presOf" srcId="{E784FD33-FA54-4C9D-A17D-09034693F5E2}" destId="{263341A8-BB77-4471-B0C6-CD11E6438255}" srcOrd="1" destOrd="0" presId="urn:microsoft.com/office/officeart/2005/8/layout/orgChart1"/>
    <dgm:cxn modelId="{FFEBAE0F-73AF-45FE-BEA4-66954FC18B4F}" type="presOf" srcId="{4F67E4B4-C2A0-44A3-8A21-C82EC657B823}" destId="{C70AF8D1-3C29-4B16-85BF-300E8738D661}" srcOrd="1" destOrd="0" presId="urn:microsoft.com/office/officeart/2005/8/layout/orgChart1"/>
    <dgm:cxn modelId="{2D434E11-2166-46A4-945C-342E5137D082}" type="presOf" srcId="{9FF68372-B9D3-442C-8E17-F4577636115E}" destId="{1BFBAB99-BA5A-4E57-9CD7-810080E79B73}" srcOrd="1" destOrd="0" presId="urn:microsoft.com/office/officeart/2005/8/layout/orgChart1"/>
    <dgm:cxn modelId="{0C97D7C9-C2BF-4CE0-ACC9-571CE926C4C3}" type="presOf" srcId="{1B979C29-7F28-4DE1-BF2B-D53E0F483318}" destId="{123DA777-3373-4DA0-A77A-3FC9651F89E5}" srcOrd="1" destOrd="0" presId="urn:microsoft.com/office/officeart/2005/8/layout/orgChart1"/>
    <dgm:cxn modelId="{2768829D-51E5-4868-9CDD-0020A4E50240}" type="presOf" srcId="{E8CBC3D6-8797-49B8-BCD8-6240664C39B7}" destId="{3A3C5C2D-9D9B-40D9-9D06-06B279187F6E}" srcOrd="0" destOrd="0" presId="urn:microsoft.com/office/officeart/2005/8/layout/orgChart1"/>
    <dgm:cxn modelId="{C06B45AB-A8CF-41D3-9F33-01724B4D9BBB}" srcId="{C3072085-D64C-42F9-9131-E838891EACAF}" destId="{DB394F20-C2D7-4CFC-BEEC-6B88FF50665C}" srcOrd="0" destOrd="0" parTransId="{CC9B6A57-BF6B-4051-B0DD-8EEFDD118C03}" sibTransId="{E20C3260-0384-48F0-B0E4-F0CA3F766446}"/>
    <dgm:cxn modelId="{B7E2DD3E-9838-4CD8-8417-B51680F38DBF}" srcId="{5F6C69E7-2EB2-4F3C-8E2A-F8DC75C20BB3}" destId="{6F599E22-7C41-43DC-826C-CD17D111E08E}" srcOrd="0" destOrd="0" parTransId="{5A1696B8-FAF7-4A13-8B21-649ECC401DCB}" sibTransId="{6B0D26C1-A32B-44FB-BFF2-556AC195021A}"/>
    <dgm:cxn modelId="{1826B3E8-C04D-41AA-8273-924CB95E0B5B}" type="presOf" srcId="{4244D365-2518-4ECC-B59B-0438C7C3C6E1}" destId="{D5D0FB68-AD5F-44A5-8893-D4E2877F3AE2}" srcOrd="0" destOrd="0" presId="urn:microsoft.com/office/officeart/2005/8/layout/orgChart1"/>
    <dgm:cxn modelId="{A5F8EAB7-DC38-4767-A3E1-DBF276BF8A9F}" type="presOf" srcId="{DB394F20-C2D7-4CFC-BEEC-6B88FF50665C}" destId="{97908371-10F8-47D2-B67E-37B01AA31002}" srcOrd="0" destOrd="0" presId="urn:microsoft.com/office/officeart/2005/8/layout/orgChart1"/>
    <dgm:cxn modelId="{20E93B56-FF8F-423B-864F-9259DA6E59FA}" type="presOf" srcId="{87319B5D-1D01-4EC1-99A9-21A198561912}" destId="{5EB59E2C-0E23-4935-8D6E-91C8C06CAEEC}" srcOrd="1" destOrd="0" presId="urn:microsoft.com/office/officeart/2005/8/layout/orgChart1"/>
    <dgm:cxn modelId="{89685829-A64F-4FB4-86D4-867FE2C272A1}" type="presOf" srcId="{DCC2625E-1CF6-4740-8D2E-97F2811E5BCF}" destId="{3EBCACE4-AB05-45B1-9082-2146B9447136}" srcOrd="0" destOrd="0" presId="urn:microsoft.com/office/officeart/2005/8/layout/orgChart1"/>
    <dgm:cxn modelId="{0DEDC2BA-05D3-41E4-829A-F7BC0920A367}" type="presOf" srcId="{F36A9F5E-2172-467E-9224-E83EFF3F1779}" destId="{CEE73414-25ED-4253-9A67-895A4422880C}" srcOrd="0" destOrd="0" presId="urn:microsoft.com/office/officeart/2005/8/layout/orgChart1"/>
    <dgm:cxn modelId="{C42B9381-407D-4DF2-8EB3-CCD75D3118F3}" type="presOf" srcId="{EAD525B4-E652-474B-83FE-573A0926AD0C}" destId="{96D6C0F7-A6D0-45A6-9761-74112DDCA083}" srcOrd="1" destOrd="0" presId="urn:microsoft.com/office/officeart/2005/8/layout/orgChart1"/>
    <dgm:cxn modelId="{186972E5-F19E-42D4-86DB-0E0B157832D0}" type="presOf" srcId="{E4282A85-BAA2-4FAC-8F5B-EF0F9A7C6975}" destId="{0B79EDC8-C6E8-4353-9816-00CB22D0045F}" srcOrd="0" destOrd="0" presId="urn:microsoft.com/office/officeart/2005/8/layout/orgChart1"/>
    <dgm:cxn modelId="{EFAF957C-80B7-46A8-82DD-E266B027969B}" type="presOf" srcId="{0D167AC4-C458-4406-8087-B169F7835FD0}" destId="{C47CFAE2-1F62-48A9-93A5-734910D1D831}" srcOrd="1" destOrd="0" presId="urn:microsoft.com/office/officeart/2005/8/layout/orgChart1"/>
    <dgm:cxn modelId="{0D8536D3-A176-4433-A5D1-1DE60E6E1AF4}" type="presOf" srcId="{6F599E22-7C41-43DC-826C-CD17D111E08E}" destId="{BB1550AF-A08D-4B96-81A1-974C3CE8182D}" srcOrd="1" destOrd="0" presId="urn:microsoft.com/office/officeart/2005/8/layout/orgChart1"/>
    <dgm:cxn modelId="{ECF60D17-24D8-4BC6-9250-71799503D290}" type="presOf" srcId="{FFA62E05-5603-4E78-97DE-8B6D105A7A9B}" destId="{C39C3C1C-60D0-42B0-A88F-26475D2D2D38}" srcOrd="0" destOrd="0" presId="urn:microsoft.com/office/officeart/2005/8/layout/orgChart1"/>
    <dgm:cxn modelId="{3E68D43F-98B8-418C-AE8E-72768CF3D912}" srcId="{4F67E4B4-C2A0-44A3-8A21-C82EC657B823}" destId="{D081C8A5-725B-4F36-ACF9-9ABA5E022928}" srcOrd="0" destOrd="0" parTransId="{F36A9F5E-2172-467E-9224-E83EFF3F1779}" sibTransId="{FC63B20B-E74E-47A7-A40A-41D2984807DF}"/>
    <dgm:cxn modelId="{8E0E4B00-80FD-4D05-B55D-04481A463BBB}" type="presOf" srcId="{E2160E5D-69DD-4A0F-9E6F-E80E2FCD0923}" destId="{58715871-4E95-41CC-9009-35EC4FC5F4DA}" srcOrd="0" destOrd="0" presId="urn:microsoft.com/office/officeart/2005/8/layout/orgChart1"/>
    <dgm:cxn modelId="{D55823B4-F18D-4AFE-A3CB-205DAC0CA65D}" type="presOf" srcId="{22CB83D7-06B4-4C62-BF79-FB7029C27CCB}" destId="{25AD0525-FE72-4B8B-AC8A-045EF518CFBC}" srcOrd="1" destOrd="0" presId="urn:microsoft.com/office/officeart/2005/8/layout/orgChart1"/>
    <dgm:cxn modelId="{86CBE9C6-B20B-4956-9A6C-E354043CAEF1}" type="presOf" srcId="{691D44D0-116D-42B9-9A2E-4E4C3B5AFD0F}" destId="{FB60F1F3-1FD8-4779-B52A-E6EA6036DAF0}" srcOrd="0" destOrd="0" presId="urn:microsoft.com/office/officeart/2005/8/layout/orgChart1"/>
    <dgm:cxn modelId="{5332BF4D-3CA0-4E89-AB16-5EBDDFA6AA8B}" type="presOf" srcId="{74F80E54-E1ED-4356-A161-9236F3D4DB37}" destId="{7F10CA8F-F795-409A-B23F-CEB23E3C963A}" srcOrd="0" destOrd="0" presId="urn:microsoft.com/office/officeart/2005/8/layout/orgChart1"/>
    <dgm:cxn modelId="{272351B4-AFC5-401A-8A2F-DCABC711C687}" type="presOf" srcId="{4D985379-BD3C-4373-B4B4-2F0A94308FD0}" destId="{CA0B27DC-8826-41BF-BE7A-68F08340CDDB}" srcOrd="1" destOrd="0" presId="urn:microsoft.com/office/officeart/2005/8/layout/orgChart1"/>
    <dgm:cxn modelId="{23884AC3-0F86-452B-81AE-0B20D554A678}" type="presOf" srcId="{FFF8A805-0AF6-4ED4-B9ED-9C67474D6C41}" destId="{7216C002-9A2D-43D8-8353-B78B1897C75E}" srcOrd="0" destOrd="0" presId="urn:microsoft.com/office/officeart/2005/8/layout/orgChart1"/>
    <dgm:cxn modelId="{F7816AB2-F64F-499B-913A-78C9D86F9BDE}" type="presOf" srcId="{8FD59FA8-6AF5-411D-82E1-E08352AD8983}" destId="{F736A5DA-98A5-413C-9F21-B98FC15A28DF}" srcOrd="1" destOrd="0" presId="urn:microsoft.com/office/officeart/2005/8/layout/orgChart1"/>
    <dgm:cxn modelId="{61596219-DEE2-41EA-BFA7-4BAD1DB403E1}" type="presOf" srcId="{CC9B6A57-BF6B-4051-B0DD-8EEFDD118C03}" destId="{38A817BD-DC84-4AA0-A745-A753D7EA54B2}" srcOrd="0" destOrd="0" presId="urn:microsoft.com/office/officeart/2005/8/layout/orgChart1"/>
    <dgm:cxn modelId="{BAD08270-2277-4D1A-9C5C-7AC341D8E5FE}" srcId="{6ABC80E2-CEE6-4AEC-857E-8AE103E643DA}" destId="{7DCE2896-8825-4EFE-B34D-F60ADDBC5D9B}" srcOrd="0" destOrd="0" parTransId="{5B03572C-B376-4B89-9FB3-5DEBFBDA4BAE}" sibTransId="{C8888F15-43DD-4F79-93D4-0CE96BD1603B}"/>
    <dgm:cxn modelId="{20555997-3AF3-4C56-948D-867B0516197D}" type="presOf" srcId="{A8104A9F-C786-4C43-8799-5258BC86724C}" destId="{D053CD23-2CF1-41A8-A67D-6D9D22CB3ABC}" srcOrd="1" destOrd="0" presId="urn:microsoft.com/office/officeart/2005/8/layout/orgChart1"/>
    <dgm:cxn modelId="{4E6E435C-F95E-4FB7-BD65-248EB0438A98}" srcId="{6E258822-EDB0-4162-9A5F-12D701075263}" destId="{4F67E4B4-C2A0-44A3-8A21-C82EC657B823}" srcOrd="1" destOrd="0" parTransId="{D74A6E53-D482-4039-9449-99CEA69E9584}" sibTransId="{BCB81351-3C7D-44F1-83AD-A3BBB24636FC}"/>
    <dgm:cxn modelId="{6334A616-B57D-4888-A613-C06E1E18DB1C}" type="presOf" srcId="{DB394F20-C2D7-4CFC-BEEC-6B88FF50665C}" destId="{9BCBF473-7EFB-4114-B9BE-4F201A41C048}" srcOrd="1" destOrd="0" presId="urn:microsoft.com/office/officeart/2005/8/layout/orgChart1"/>
    <dgm:cxn modelId="{A86B3E44-53DB-4A7E-B158-BE207D232CC5}" type="presOf" srcId="{FCC06B9B-7923-41CC-8DEA-2E2B24331AE5}" destId="{1647DA6A-6C86-4132-9FA1-1C0A05A288B5}" srcOrd="0" destOrd="0" presId="urn:microsoft.com/office/officeart/2005/8/layout/orgChart1"/>
    <dgm:cxn modelId="{35946702-F040-4EB8-B2AF-973A3D015C46}" type="presOf" srcId="{5A1696B8-FAF7-4A13-8B21-649ECC401DCB}" destId="{7DA26750-EF8F-4303-AE44-0C049E548828}" srcOrd="0" destOrd="0" presId="urn:microsoft.com/office/officeart/2005/8/layout/orgChart1"/>
    <dgm:cxn modelId="{02D731EB-8B0F-40E9-842B-0CF2F2E657E1}" type="presOf" srcId="{84BCB047-E947-4589-84AC-F2D1AA152D60}" destId="{E76AE0E8-1F71-4A07-BF42-A75575C20D9A}" srcOrd="0" destOrd="0" presId="urn:microsoft.com/office/officeart/2005/8/layout/orgChart1"/>
    <dgm:cxn modelId="{085903AD-39C4-4D69-97B8-BF33B9149640}" type="presOf" srcId="{691D44D0-116D-42B9-9A2E-4E4C3B5AFD0F}" destId="{33CE37FD-5282-4385-B782-EFCD0B822C82}" srcOrd="1" destOrd="0" presId="urn:microsoft.com/office/officeart/2005/8/layout/orgChart1"/>
    <dgm:cxn modelId="{26E6F08E-F046-4369-8C91-50CCBEF15268}" srcId="{C3072085-D64C-42F9-9131-E838891EACAF}" destId="{4D985379-BD3C-4373-B4B4-2F0A94308FD0}" srcOrd="1" destOrd="0" parTransId="{DB3AA433-B4E8-4E0B-80FE-92FEE29DA030}" sibTransId="{CB70F48A-9973-4144-B8D9-7A23F0FA7F01}"/>
    <dgm:cxn modelId="{55462322-9A79-4AED-9757-B8414674C20A}" type="presOf" srcId="{E7477FE7-7A5D-4BE5-A06F-12C5E2F3ADFC}" destId="{36553D55-262C-4ADC-9CA0-BB5DFB316528}" srcOrd="0" destOrd="0" presId="urn:microsoft.com/office/officeart/2005/8/layout/orgChart1"/>
    <dgm:cxn modelId="{204ADF39-AFDA-460F-8BED-DE7E09D96191}" type="presOf" srcId="{20F6DFBA-9841-4893-A5CE-1756E5876719}" destId="{56421F05-9F53-4448-A3DE-BF936F591FC5}" srcOrd="0" destOrd="0" presId="urn:microsoft.com/office/officeart/2005/8/layout/orgChart1"/>
    <dgm:cxn modelId="{46A60C70-771A-4A17-BEA8-514823A90313}" type="presOf" srcId="{7DCE2896-8825-4EFE-B34D-F60ADDBC5D9B}" destId="{55182E94-7025-4841-9D9D-8C9830D73260}" srcOrd="0" destOrd="0" presId="urn:microsoft.com/office/officeart/2005/8/layout/orgChart1"/>
    <dgm:cxn modelId="{8A86A050-8016-43F4-AF05-1D558BDF3BD2}" type="presOf" srcId="{A02E14F8-79BB-4918-9982-E454205DF711}" destId="{5A736F43-AA53-4CA6-8D84-F77517D17C30}" srcOrd="0" destOrd="0" presId="urn:microsoft.com/office/officeart/2005/8/layout/orgChart1"/>
    <dgm:cxn modelId="{A13E0397-1BDF-4FAE-AF8B-8A87B4F4E8DC}" srcId="{A8104A9F-C786-4C43-8799-5258BC86724C}" destId="{E784FD33-FA54-4C9D-A17D-09034693F5E2}" srcOrd="0" destOrd="0" parTransId="{8C791FF9-4E80-468C-A688-463C33B3BC59}" sibTransId="{DFEF8C21-27B1-4E4B-98E2-5EB162498EEC}"/>
    <dgm:cxn modelId="{A6358148-7806-4CE0-B927-591F4038C244}" type="presOf" srcId="{99414DBD-9833-4CC6-AB43-0A3F1BBDD766}" destId="{A03A50B5-0861-42F5-8991-AC8DE03CD4FE}" srcOrd="0" destOrd="0" presId="urn:microsoft.com/office/officeart/2005/8/layout/orgChart1"/>
    <dgm:cxn modelId="{3A25C801-B449-448A-BD59-6ED4D91EA191}" srcId="{3823F2FA-2F9F-4AA8-A247-FA91E3431520}" destId="{FFA62E05-5603-4E78-97DE-8B6D105A7A9B}" srcOrd="1" destOrd="0" parTransId="{0D897348-D9F6-4781-9631-800B8B1F515B}" sibTransId="{B256495C-3A1A-4BD8-861C-1744C5E65994}"/>
    <dgm:cxn modelId="{3A7269A1-2F6C-46AE-84D2-FDB2DE81AB54}" srcId="{EAD525B4-E652-474B-83FE-573A0926AD0C}" destId="{FCC06B9B-7923-41CC-8DEA-2E2B24331AE5}" srcOrd="0" destOrd="0" parTransId="{AB731C84-4CCE-4C72-9316-EB034AACADFE}" sibTransId="{F7E9940B-8174-4DA8-883B-254A0F0AB1C8}"/>
    <dgm:cxn modelId="{5785D7DA-49D7-415C-BE5A-D8F81CC5D79F}" srcId="{E7477FE7-7A5D-4BE5-A06F-12C5E2F3ADFC}" destId="{691D44D0-116D-42B9-9A2E-4E4C3B5AFD0F}" srcOrd="0" destOrd="0" parTransId="{4340A166-CF4F-4743-8B80-0A98FEDBC1F1}" sibTransId="{CD58B33E-382B-408D-9E14-BFA591974F17}"/>
    <dgm:cxn modelId="{48E0928C-3D29-4543-84CA-C9C3E563E3CD}" type="presParOf" srcId="{36553D55-262C-4ADC-9CA0-BB5DFB316528}" destId="{8C83D530-D3D0-4315-9B0B-A6070968B56D}" srcOrd="0" destOrd="0" presId="urn:microsoft.com/office/officeart/2005/8/layout/orgChart1"/>
    <dgm:cxn modelId="{420A98E1-655B-4745-8516-90DA14E7FA32}" type="presParOf" srcId="{8C83D530-D3D0-4315-9B0B-A6070968B56D}" destId="{EAF50409-DBD4-4F88-AF17-5D7E83C26305}" srcOrd="0" destOrd="0" presId="urn:microsoft.com/office/officeart/2005/8/layout/orgChart1"/>
    <dgm:cxn modelId="{6D5F57CB-9F7B-44AA-A56A-553CE3AE022B}" type="presParOf" srcId="{EAF50409-DBD4-4F88-AF17-5D7E83C26305}" destId="{FB60F1F3-1FD8-4779-B52A-E6EA6036DAF0}" srcOrd="0" destOrd="0" presId="urn:microsoft.com/office/officeart/2005/8/layout/orgChart1"/>
    <dgm:cxn modelId="{C3ECB5E4-48BB-440A-8C0A-1E2A748417AA}" type="presParOf" srcId="{EAF50409-DBD4-4F88-AF17-5D7E83C26305}" destId="{33CE37FD-5282-4385-B782-EFCD0B822C82}" srcOrd="1" destOrd="0" presId="urn:microsoft.com/office/officeart/2005/8/layout/orgChart1"/>
    <dgm:cxn modelId="{770876D4-0A18-4377-9095-52716EF386FE}" type="presParOf" srcId="{8C83D530-D3D0-4315-9B0B-A6070968B56D}" destId="{5B48F1D7-1A99-4DC7-B344-DF000D22219E}" srcOrd="1" destOrd="0" presId="urn:microsoft.com/office/officeart/2005/8/layout/orgChart1"/>
    <dgm:cxn modelId="{D429AADB-E663-41BA-A1A0-48FC2A7E480A}" type="presParOf" srcId="{5B48F1D7-1A99-4DC7-B344-DF000D22219E}" destId="{5A736F43-AA53-4CA6-8D84-F77517D17C30}" srcOrd="0" destOrd="0" presId="urn:microsoft.com/office/officeart/2005/8/layout/orgChart1"/>
    <dgm:cxn modelId="{F8EA79A2-9A94-4B6C-9118-DAA7908F4B69}" type="presParOf" srcId="{5B48F1D7-1A99-4DC7-B344-DF000D22219E}" destId="{792D7B4F-E612-49A4-9EA9-12D3A0E562E0}" srcOrd="1" destOrd="0" presId="urn:microsoft.com/office/officeart/2005/8/layout/orgChart1"/>
    <dgm:cxn modelId="{A10208D3-687D-441E-A136-CED9F130C72F}" type="presParOf" srcId="{792D7B4F-E612-49A4-9EA9-12D3A0E562E0}" destId="{D22C2FCB-F09A-4B7B-B44E-339B10021661}" srcOrd="0" destOrd="0" presId="urn:microsoft.com/office/officeart/2005/8/layout/orgChart1"/>
    <dgm:cxn modelId="{2E52D184-7B36-46FC-9876-4903ECE1EE98}" type="presParOf" srcId="{D22C2FCB-F09A-4B7B-B44E-339B10021661}" destId="{9F00AE28-233E-437A-9091-D9A86436E9D4}" srcOrd="0" destOrd="0" presId="urn:microsoft.com/office/officeart/2005/8/layout/orgChart1"/>
    <dgm:cxn modelId="{01E93230-3D91-42CF-89D0-F24D1773027C}" type="presParOf" srcId="{D22C2FCB-F09A-4B7B-B44E-339B10021661}" destId="{E549C83E-0709-4331-A020-67C000B9A5E4}" srcOrd="1" destOrd="0" presId="urn:microsoft.com/office/officeart/2005/8/layout/orgChart1"/>
    <dgm:cxn modelId="{0FD9D536-5A1A-4960-AD81-93111A546F85}" type="presParOf" srcId="{792D7B4F-E612-49A4-9EA9-12D3A0E562E0}" destId="{0907162B-54CC-4081-B4EB-70541D195E8B}" srcOrd="1" destOrd="0" presId="urn:microsoft.com/office/officeart/2005/8/layout/orgChart1"/>
    <dgm:cxn modelId="{EDE6EA83-CE49-48F6-9E80-D029B336582B}" type="presParOf" srcId="{0907162B-54CC-4081-B4EB-70541D195E8B}" destId="{7DA26750-EF8F-4303-AE44-0C049E548828}" srcOrd="0" destOrd="0" presId="urn:microsoft.com/office/officeart/2005/8/layout/orgChart1"/>
    <dgm:cxn modelId="{1B51991F-CC0A-45D9-9649-21E9102A63E6}" type="presParOf" srcId="{0907162B-54CC-4081-B4EB-70541D195E8B}" destId="{1D4F8F8D-8188-4288-842B-245FC90344F9}" srcOrd="1" destOrd="0" presId="urn:microsoft.com/office/officeart/2005/8/layout/orgChart1"/>
    <dgm:cxn modelId="{11A4B21B-903F-4E11-B1D4-86634560F793}" type="presParOf" srcId="{1D4F8F8D-8188-4288-842B-245FC90344F9}" destId="{10B52121-6C55-4306-B635-651ED571B7DF}" srcOrd="0" destOrd="0" presId="urn:microsoft.com/office/officeart/2005/8/layout/orgChart1"/>
    <dgm:cxn modelId="{571E72CC-5FA7-4CEF-82A3-CA492DD9B081}" type="presParOf" srcId="{10B52121-6C55-4306-B635-651ED571B7DF}" destId="{B2E25A30-3DAD-47FD-96EA-CBA390690607}" srcOrd="0" destOrd="0" presId="urn:microsoft.com/office/officeart/2005/8/layout/orgChart1"/>
    <dgm:cxn modelId="{261F14E6-8032-4878-AC2F-BD565C6889EC}" type="presParOf" srcId="{10B52121-6C55-4306-B635-651ED571B7DF}" destId="{BB1550AF-A08D-4B96-81A1-974C3CE8182D}" srcOrd="1" destOrd="0" presId="urn:microsoft.com/office/officeart/2005/8/layout/orgChart1"/>
    <dgm:cxn modelId="{1B48FEA2-4686-4939-A91A-E2F4A9759583}" type="presParOf" srcId="{1D4F8F8D-8188-4288-842B-245FC90344F9}" destId="{71C41E73-8885-487C-BEE9-04BE2056A7A7}" srcOrd="1" destOrd="0" presId="urn:microsoft.com/office/officeart/2005/8/layout/orgChart1"/>
    <dgm:cxn modelId="{F7142D5E-6F9D-4768-9603-0E0261A1A51E}" type="presParOf" srcId="{1D4F8F8D-8188-4288-842B-245FC90344F9}" destId="{55C9E6B0-9516-43A3-9E9F-848BE56BCD57}" srcOrd="2" destOrd="0" presId="urn:microsoft.com/office/officeart/2005/8/layout/orgChart1"/>
    <dgm:cxn modelId="{B0C3B859-1EA5-4422-AE42-43173712F28C}" type="presParOf" srcId="{0907162B-54CC-4081-B4EB-70541D195E8B}" destId="{7F10CA8F-F795-409A-B23F-CEB23E3C963A}" srcOrd="2" destOrd="0" presId="urn:microsoft.com/office/officeart/2005/8/layout/orgChart1"/>
    <dgm:cxn modelId="{EC7F1AAA-D6A0-461D-A1BB-D37AA4088F88}" type="presParOf" srcId="{0907162B-54CC-4081-B4EB-70541D195E8B}" destId="{260385BE-3763-4CAF-9CFD-00651BDA832C}" srcOrd="3" destOrd="0" presId="urn:microsoft.com/office/officeart/2005/8/layout/orgChart1"/>
    <dgm:cxn modelId="{6029C02C-43B9-4CB4-BFB2-DC708010156F}" type="presParOf" srcId="{260385BE-3763-4CAF-9CFD-00651BDA832C}" destId="{E8E62FF2-CC44-4408-9C26-FA8F957F30E0}" srcOrd="0" destOrd="0" presId="urn:microsoft.com/office/officeart/2005/8/layout/orgChart1"/>
    <dgm:cxn modelId="{83809192-E5E7-4328-B0CC-2C362F3005FA}" type="presParOf" srcId="{E8E62FF2-CC44-4408-9C26-FA8F957F30E0}" destId="{F7E097E7-34CA-46C6-9752-699300E89930}" srcOrd="0" destOrd="0" presId="urn:microsoft.com/office/officeart/2005/8/layout/orgChart1"/>
    <dgm:cxn modelId="{38760EB3-A451-450E-9588-F47BCA56128A}" type="presParOf" srcId="{E8E62FF2-CC44-4408-9C26-FA8F957F30E0}" destId="{123DA777-3373-4DA0-A77A-3FC9651F89E5}" srcOrd="1" destOrd="0" presId="urn:microsoft.com/office/officeart/2005/8/layout/orgChart1"/>
    <dgm:cxn modelId="{558BE64D-3AD2-4B97-A073-AED7F5A00253}" type="presParOf" srcId="{260385BE-3763-4CAF-9CFD-00651BDA832C}" destId="{7893246F-72A3-49E2-8B79-BCDF243ECC06}" srcOrd="1" destOrd="0" presId="urn:microsoft.com/office/officeart/2005/8/layout/orgChart1"/>
    <dgm:cxn modelId="{339CBC70-955D-460D-A0F5-EE58F78746C9}" type="presParOf" srcId="{260385BE-3763-4CAF-9CFD-00651BDA832C}" destId="{B9D02ECC-38EA-4681-983A-68E477A39878}" srcOrd="2" destOrd="0" presId="urn:microsoft.com/office/officeart/2005/8/layout/orgChart1"/>
    <dgm:cxn modelId="{9DB390D5-6CBE-49B9-86AB-838F6BD9DC32}" type="presParOf" srcId="{792D7B4F-E612-49A4-9EA9-12D3A0E562E0}" destId="{81471A4B-201A-4B4E-820D-4F5C8333FC0C}" srcOrd="2" destOrd="0" presId="urn:microsoft.com/office/officeart/2005/8/layout/orgChart1"/>
    <dgm:cxn modelId="{24A54514-BD52-4DBF-B445-DDEABC073AE8}" type="presParOf" srcId="{5B48F1D7-1A99-4DC7-B344-DF000D22219E}" destId="{7216C002-9A2D-43D8-8353-B78B1897C75E}" srcOrd="2" destOrd="0" presId="urn:microsoft.com/office/officeart/2005/8/layout/orgChart1"/>
    <dgm:cxn modelId="{7996B301-FBE3-4EE2-A46A-0D1F1A29C64B}" type="presParOf" srcId="{5B48F1D7-1A99-4DC7-B344-DF000D22219E}" destId="{7FAF664E-D8B3-44E0-B59C-20E0EE311ABB}" srcOrd="3" destOrd="0" presId="urn:microsoft.com/office/officeart/2005/8/layout/orgChart1"/>
    <dgm:cxn modelId="{641A4DC7-1BD8-48AA-99FC-6D816ED5CE5B}" type="presParOf" srcId="{7FAF664E-D8B3-44E0-B59C-20E0EE311ABB}" destId="{BE430F7A-D64E-46F2-8ACE-C38D7C2B9608}" srcOrd="0" destOrd="0" presId="urn:microsoft.com/office/officeart/2005/8/layout/orgChart1"/>
    <dgm:cxn modelId="{2E9E2F52-F584-4368-8082-1B26F5E0E6A1}" type="presParOf" srcId="{BE430F7A-D64E-46F2-8ACE-C38D7C2B9608}" destId="{B06AD901-6887-4E38-8D4A-26F2199511C8}" srcOrd="0" destOrd="0" presId="urn:microsoft.com/office/officeart/2005/8/layout/orgChart1"/>
    <dgm:cxn modelId="{07C55965-2100-49CE-8C6A-E8272C37B866}" type="presParOf" srcId="{BE430F7A-D64E-46F2-8ACE-C38D7C2B9608}" destId="{E374C172-0380-420B-90F2-3DA7B9844644}" srcOrd="1" destOrd="0" presId="urn:microsoft.com/office/officeart/2005/8/layout/orgChart1"/>
    <dgm:cxn modelId="{85410F1A-79FB-48A8-8CA6-22D1BC6A094B}" type="presParOf" srcId="{7FAF664E-D8B3-44E0-B59C-20E0EE311ABB}" destId="{B65C7CFB-37D6-47DF-9C5F-D59D600D1429}" srcOrd="1" destOrd="0" presId="urn:microsoft.com/office/officeart/2005/8/layout/orgChart1"/>
    <dgm:cxn modelId="{B6E83E09-FE59-41E8-9746-54E205DA83EE}" type="presParOf" srcId="{B65C7CFB-37D6-47DF-9C5F-D59D600D1429}" destId="{BB667AF8-E19F-47A8-8361-CB236C52CEA9}" srcOrd="0" destOrd="0" presId="urn:microsoft.com/office/officeart/2005/8/layout/orgChart1"/>
    <dgm:cxn modelId="{B897B51A-ED07-4A62-B287-33762525F15A}" type="presParOf" srcId="{B65C7CFB-37D6-47DF-9C5F-D59D600D1429}" destId="{4A2CCBE5-2BE9-4A95-962F-8519A07505E9}" srcOrd="1" destOrd="0" presId="urn:microsoft.com/office/officeart/2005/8/layout/orgChart1"/>
    <dgm:cxn modelId="{51EE8ABB-685B-4311-AFD7-8E044A2558E9}" type="presParOf" srcId="{4A2CCBE5-2BE9-4A95-962F-8519A07505E9}" destId="{02776301-E95F-4A65-BD40-AD7312C19360}" srcOrd="0" destOrd="0" presId="urn:microsoft.com/office/officeart/2005/8/layout/orgChart1"/>
    <dgm:cxn modelId="{A76BFC82-3338-4E51-A457-08CF05AE70E2}" type="presParOf" srcId="{02776301-E95F-4A65-BD40-AD7312C19360}" destId="{0EE7574D-A1D4-4D4F-8E15-2F85CE6CA43A}" srcOrd="0" destOrd="0" presId="urn:microsoft.com/office/officeart/2005/8/layout/orgChart1"/>
    <dgm:cxn modelId="{8140FB75-8574-455D-807D-E3574DA80564}" type="presParOf" srcId="{02776301-E95F-4A65-BD40-AD7312C19360}" destId="{E410C966-9701-4C54-A2D6-78F34D46A8C5}" srcOrd="1" destOrd="0" presId="urn:microsoft.com/office/officeart/2005/8/layout/orgChart1"/>
    <dgm:cxn modelId="{F624A2E1-2D3D-44BC-9632-CF9A04CF4953}" type="presParOf" srcId="{4A2CCBE5-2BE9-4A95-962F-8519A07505E9}" destId="{CBB18B31-AF72-4A66-9E0F-F4EFBC92FDC3}" srcOrd="1" destOrd="0" presId="urn:microsoft.com/office/officeart/2005/8/layout/orgChart1"/>
    <dgm:cxn modelId="{EF3C1D66-4AA7-4F8B-ACDE-0AB6DD4CBC7A}" type="presParOf" srcId="{CBB18B31-AF72-4A66-9E0F-F4EFBC92FDC3}" destId="{38A817BD-DC84-4AA0-A745-A753D7EA54B2}" srcOrd="0" destOrd="0" presId="urn:microsoft.com/office/officeart/2005/8/layout/orgChart1"/>
    <dgm:cxn modelId="{8B0405DC-B986-46CC-BDD0-6177825D1868}" type="presParOf" srcId="{CBB18B31-AF72-4A66-9E0F-F4EFBC92FDC3}" destId="{06715E55-BA32-44E4-BC93-5DE726E1E5F7}" srcOrd="1" destOrd="0" presId="urn:microsoft.com/office/officeart/2005/8/layout/orgChart1"/>
    <dgm:cxn modelId="{6287D871-D334-4B45-AF90-F8268FC61C71}" type="presParOf" srcId="{06715E55-BA32-44E4-BC93-5DE726E1E5F7}" destId="{640406D2-F1C9-406E-BCBB-58000EB5AA83}" srcOrd="0" destOrd="0" presId="urn:microsoft.com/office/officeart/2005/8/layout/orgChart1"/>
    <dgm:cxn modelId="{D516288D-3C9B-4BC7-B054-5946D387950E}" type="presParOf" srcId="{640406D2-F1C9-406E-BCBB-58000EB5AA83}" destId="{97908371-10F8-47D2-B67E-37B01AA31002}" srcOrd="0" destOrd="0" presId="urn:microsoft.com/office/officeart/2005/8/layout/orgChart1"/>
    <dgm:cxn modelId="{F576FD54-CFAD-4C0C-A28D-186C3E25AF0F}" type="presParOf" srcId="{640406D2-F1C9-406E-BCBB-58000EB5AA83}" destId="{9BCBF473-7EFB-4114-B9BE-4F201A41C048}" srcOrd="1" destOrd="0" presId="urn:microsoft.com/office/officeart/2005/8/layout/orgChart1"/>
    <dgm:cxn modelId="{7FF1CE93-AAC8-41CC-92D4-E6FA5E286811}" type="presParOf" srcId="{06715E55-BA32-44E4-BC93-5DE726E1E5F7}" destId="{EAE32E6D-7DEE-410F-BA45-E0AF54CFBF1C}" srcOrd="1" destOrd="0" presId="urn:microsoft.com/office/officeart/2005/8/layout/orgChart1"/>
    <dgm:cxn modelId="{4270511F-28A9-41CE-81B0-D064B2DFAE0C}" type="presParOf" srcId="{06715E55-BA32-44E4-BC93-5DE726E1E5F7}" destId="{23290C2C-5C23-402E-AC74-67D9BD0EEBC6}" srcOrd="2" destOrd="0" presId="urn:microsoft.com/office/officeart/2005/8/layout/orgChart1"/>
    <dgm:cxn modelId="{7C7E6F45-90D6-4E9B-8064-15A54B36B9E7}" type="presParOf" srcId="{CBB18B31-AF72-4A66-9E0F-F4EFBC92FDC3}" destId="{402E186B-F1FE-4CAE-AB68-3CA70528CB79}" srcOrd="2" destOrd="0" presId="urn:microsoft.com/office/officeart/2005/8/layout/orgChart1"/>
    <dgm:cxn modelId="{1DAF248A-D3B6-4841-BF29-A7D85358CDA7}" type="presParOf" srcId="{CBB18B31-AF72-4A66-9E0F-F4EFBC92FDC3}" destId="{69DDCB78-59FC-4D76-A14D-477BE155CBE6}" srcOrd="3" destOrd="0" presId="urn:microsoft.com/office/officeart/2005/8/layout/orgChart1"/>
    <dgm:cxn modelId="{88735359-C866-47D2-A0FE-901AFD25E150}" type="presParOf" srcId="{69DDCB78-59FC-4D76-A14D-477BE155CBE6}" destId="{907685D5-2E94-4F2F-AF88-C00B4A7EE1F5}" srcOrd="0" destOrd="0" presId="urn:microsoft.com/office/officeart/2005/8/layout/orgChart1"/>
    <dgm:cxn modelId="{00BA1073-D054-4F83-B804-7D1CF604C09C}" type="presParOf" srcId="{907685D5-2E94-4F2F-AF88-C00B4A7EE1F5}" destId="{ACFE2FF7-826F-48C1-9633-FD43660706AF}" srcOrd="0" destOrd="0" presId="urn:microsoft.com/office/officeart/2005/8/layout/orgChart1"/>
    <dgm:cxn modelId="{C9452823-9D8B-49EA-BCBC-67A9E13D33AF}" type="presParOf" srcId="{907685D5-2E94-4F2F-AF88-C00B4A7EE1F5}" destId="{CA0B27DC-8826-41BF-BE7A-68F08340CDDB}" srcOrd="1" destOrd="0" presId="urn:microsoft.com/office/officeart/2005/8/layout/orgChart1"/>
    <dgm:cxn modelId="{6AD3E1D5-A9BA-438E-95D8-83EE41B5A44A}" type="presParOf" srcId="{69DDCB78-59FC-4D76-A14D-477BE155CBE6}" destId="{7279162C-3CD8-4C7D-87D7-F9FE38CF96AF}" srcOrd="1" destOrd="0" presId="urn:microsoft.com/office/officeart/2005/8/layout/orgChart1"/>
    <dgm:cxn modelId="{9E7781C4-44AD-4294-9EA6-170D91E76ABB}" type="presParOf" srcId="{69DDCB78-59FC-4D76-A14D-477BE155CBE6}" destId="{E2BBB1E4-499E-4516-8635-E5D4052BB268}" srcOrd="2" destOrd="0" presId="urn:microsoft.com/office/officeart/2005/8/layout/orgChart1"/>
    <dgm:cxn modelId="{6B16F75E-2EAB-48AC-A09B-882F5A3B9293}" type="presParOf" srcId="{4A2CCBE5-2BE9-4A95-962F-8519A07505E9}" destId="{67A00AF2-3121-4223-BCF8-157245BD37E8}" srcOrd="2" destOrd="0" presId="urn:microsoft.com/office/officeart/2005/8/layout/orgChart1"/>
    <dgm:cxn modelId="{FD6949C9-8EBF-47D7-8C01-059032537EC7}" type="presParOf" srcId="{B65C7CFB-37D6-47DF-9C5F-D59D600D1429}" destId="{6585AD58-FACA-4124-831F-4192BD0EDF2C}" srcOrd="2" destOrd="0" presId="urn:microsoft.com/office/officeart/2005/8/layout/orgChart1"/>
    <dgm:cxn modelId="{D6E169EE-90AA-4283-A155-9312E81F2055}" type="presParOf" srcId="{B65C7CFB-37D6-47DF-9C5F-D59D600D1429}" destId="{F54E5006-BBEA-4AF1-81FB-EC9DEC3D3FF5}" srcOrd="3" destOrd="0" presId="urn:microsoft.com/office/officeart/2005/8/layout/orgChart1"/>
    <dgm:cxn modelId="{016AD0E0-6102-43AD-B494-3691E2664924}" type="presParOf" srcId="{F54E5006-BBEA-4AF1-81FB-EC9DEC3D3FF5}" destId="{F8CAB99D-DDAC-4AF4-8418-0EC8D4BF54A7}" srcOrd="0" destOrd="0" presId="urn:microsoft.com/office/officeart/2005/8/layout/orgChart1"/>
    <dgm:cxn modelId="{5083EF1E-C879-492F-A2D1-8B5EE9B5F8A5}" type="presParOf" srcId="{F8CAB99D-DDAC-4AF4-8418-0EC8D4BF54A7}" destId="{C39C3C1C-60D0-42B0-A88F-26475D2D2D38}" srcOrd="0" destOrd="0" presId="urn:microsoft.com/office/officeart/2005/8/layout/orgChart1"/>
    <dgm:cxn modelId="{A74AEEBC-EBA4-4B87-9144-B13FB958A637}" type="presParOf" srcId="{F8CAB99D-DDAC-4AF4-8418-0EC8D4BF54A7}" destId="{978FA589-B216-49AC-860B-D80F2F5D8711}" srcOrd="1" destOrd="0" presId="urn:microsoft.com/office/officeart/2005/8/layout/orgChart1"/>
    <dgm:cxn modelId="{0B39DBA4-02B7-4868-BCFB-0E954908C73D}" type="presParOf" srcId="{F54E5006-BBEA-4AF1-81FB-EC9DEC3D3FF5}" destId="{38058D90-9D8D-460F-9287-C3983E3C2C67}" srcOrd="1" destOrd="0" presId="urn:microsoft.com/office/officeart/2005/8/layout/orgChart1"/>
    <dgm:cxn modelId="{BFCA41EA-9EBF-436F-AA7C-3CC8E586EF05}" type="presParOf" srcId="{38058D90-9D8D-460F-9287-C3983E3C2C67}" destId="{3EBCACE4-AB05-45B1-9082-2146B9447136}" srcOrd="0" destOrd="0" presId="urn:microsoft.com/office/officeart/2005/8/layout/orgChart1"/>
    <dgm:cxn modelId="{5FC8B642-ED27-4800-B23F-6BBCA35FE4FD}" type="presParOf" srcId="{38058D90-9D8D-460F-9287-C3983E3C2C67}" destId="{108A86F8-F6EC-4070-85AD-E07624B2C0AB}" srcOrd="1" destOrd="0" presId="urn:microsoft.com/office/officeart/2005/8/layout/orgChart1"/>
    <dgm:cxn modelId="{5108FBE9-EC87-4CE6-A8EB-4835464D2062}" type="presParOf" srcId="{108A86F8-F6EC-4070-85AD-E07624B2C0AB}" destId="{8E03F429-EB81-4E7B-9E64-40537D1B6253}" srcOrd="0" destOrd="0" presId="urn:microsoft.com/office/officeart/2005/8/layout/orgChart1"/>
    <dgm:cxn modelId="{E71DA310-99B4-4975-8F4D-096896C90B4D}" type="presParOf" srcId="{8E03F429-EB81-4E7B-9E64-40537D1B6253}" destId="{CF431318-10F9-4735-ACA8-1BA6374962E8}" srcOrd="0" destOrd="0" presId="urn:microsoft.com/office/officeart/2005/8/layout/orgChart1"/>
    <dgm:cxn modelId="{C1D3AD1C-DB21-45EE-89B7-54B43D1AB1FC}" type="presParOf" srcId="{8E03F429-EB81-4E7B-9E64-40537D1B6253}" destId="{EFFDC2F5-F2C1-44F9-9261-CF1A93390426}" srcOrd="1" destOrd="0" presId="urn:microsoft.com/office/officeart/2005/8/layout/orgChart1"/>
    <dgm:cxn modelId="{D12AACDF-D1C0-4478-9146-B40318D3E4D7}" type="presParOf" srcId="{108A86F8-F6EC-4070-85AD-E07624B2C0AB}" destId="{85CC2C10-31B0-4C25-A34F-5BCC2047B823}" srcOrd="1" destOrd="0" presId="urn:microsoft.com/office/officeart/2005/8/layout/orgChart1"/>
    <dgm:cxn modelId="{D2529630-639C-4ED8-85FB-5123CA9507E6}" type="presParOf" srcId="{85CC2C10-31B0-4C25-A34F-5BCC2047B823}" destId="{98F97B4A-2673-4061-B7CE-419E56AE9F98}" srcOrd="0" destOrd="0" presId="urn:microsoft.com/office/officeart/2005/8/layout/orgChart1"/>
    <dgm:cxn modelId="{E3F40ACF-A273-49DD-A7F1-03A2B7068109}" type="presParOf" srcId="{85CC2C10-31B0-4C25-A34F-5BCC2047B823}" destId="{75635E71-72AC-444E-9B39-2824C9F2731E}" srcOrd="1" destOrd="0" presId="urn:microsoft.com/office/officeart/2005/8/layout/orgChart1"/>
    <dgm:cxn modelId="{0F0A3FF1-E0F7-44A6-9D5B-C0DFA68A4E2E}" type="presParOf" srcId="{75635E71-72AC-444E-9B39-2824C9F2731E}" destId="{06C9F307-4A76-4455-A474-63EE2EC79DAC}" srcOrd="0" destOrd="0" presId="urn:microsoft.com/office/officeart/2005/8/layout/orgChart1"/>
    <dgm:cxn modelId="{EBDC62AC-0116-4464-B503-AEA5AAB9B66D}" type="presParOf" srcId="{06C9F307-4A76-4455-A474-63EE2EC79DAC}" destId="{55182E94-7025-4841-9D9D-8C9830D73260}" srcOrd="0" destOrd="0" presId="urn:microsoft.com/office/officeart/2005/8/layout/orgChart1"/>
    <dgm:cxn modelId="{69DC29F4-206E-4B52-AF90-0B1404DFED66}" type="presParOf" srcId="{06C9F307-4A76-4455-A474-63EE2EC79DAC}" destId="{DE2B0D0A-A7DC-4353-B33F-5645AFA3DB27}" srcOrd="1" destOrd="0" presId="urn:microsoft.com/office/officeart/2005/8/layout/orgChart1"/>
    <dgm:cxn modelId="{E744C9A9-D8AB-418F-AA46-F5173559A0D1}" type="presParOf" srcId="{75635E71-72AC-444E-9B39-2824C9F2731E}" destId="{A70A44F2-38E5-432B-BB0A-2BE33BA77969}" srcOrd="1" destOrd="0" presId="urn:microsoft.com/office/officeart/2005/8/layout/orgChart1"/>
    <dgm:cxn modelId="{BE6F4E60-B4CD-4611-B09E-400C2288981A}" type="presParOf" srcId="{75635E71-72AC-444E-9B39-2824C9F2731E}" destId="{7869D311-ACFE-44B4-9997-7DFBC2D780FE}" srcOrd="2" destOrd="0" presId="urn:microsoft.com/office/officeart/2005/8/layout/orgChart1"/>
    <dgm:cxn modelId="{DCE9066B-9CE5-4B23-87BC-9779AD2F5805}" type="presParOf" srcId="{85CC2C10-31B0-4C25-A34F-5BCC2047B823}" destId="{E54614A3-E430-4378-9719-0E6713FB795A}" srcOrd="2" destOrd="0" presId="urn:microsoft.com/office/officeart/2005/8/layout/orgChart1"/>
    <dgm:cxn modelId="{27290F72-6210-4354-BAD8-28A405E3FBA4}" type="presParOf" srcId="{85CC2C10-31B0-4C25-A34F-5BCC2047B823}" destId="{12AEB478-8E94-4611-9A7B-2994BBDB657B}" srcOrd="3" destOrd="0" presId="urn:microsoft.com/office/officeart/2005/8/layout/orgChart1"/>
    <dgm:cxn modelId="{AE70A990-4225-46B8-82D5-DFEA7F41D62F}" type="presParOf" srcId="{12AEB478-8E94-4611-9A7B-2994BBDB657B}" destId="{61EDD0EF-1932-4FDC-BFE2-FAB0FECAA16A}" srcOrd="0" destOrd="0" presId="urn:microsoft.com/office/officeart/2005/8/layout/orgChart1"/>
    <dgm:cxn modelId="{4891B625-7320-424D-ABF7-AAFD4A4D8912}" type="presParOf" srcId="{61EDD0EF-1932-4FDC-BFE2-FAB0FECAA16A}" destId="{0CA45E06-016D-41E0-B46F-676C0CF11B2D}" srcOrd="0" destOrd="0" presId="urn:microsoft.com/office/officeart/2005/8/layout/orgChart1"/>
    <dgm:cxn modelId="{4E0AC77A-EBB9-4E45-A9B7-12573699F2F0}" type="presParOf" srcId="{61EDD0EF-1932-4FDC-BFE2-FAB0FECAA16A}" destId="{25AD0525-FE72-4B8B-AC8A-045EF518CFBC}" srcOrd="1" destOrd="0" presId="urn:microsoft.com/office/officeart/2005/8/layout/orgChart1"/>
    <dgm:cxn modelId="{CAD5D00C-C392-43BB-A221-6067C4FE898C}" type="presParOf" srcId="{12AEB478-8E94-4611-9A7B-2994BBDB657B}" destId="{9BAFBACF-533D-4352-9914-933504C2D7DA}" srcOrd="1" destOrd="0" presId="urn:microsoft.com/office/officeart/2005/8/layout/orgChart1"/>
    <dgm:cxn modelId="{CE02AF9A-4913-4FCB-A4E4-4084B287F249}" type="presParOf" srcId="{12AEB478-8E94-4611-9A7B-2994BBDB657B}" destId="{CCF46D9A-B9E3-475D-B6D5-30AB8DB81C03}" srcOrd="2" destOrd="0" presId="urn:microsoft.com/office/officeart/2005/8/layout/orgChart1"/>
    <dgm:cxn modelId="{5BF10492-5EE9-4AE8-A5A4-F779D2771ED9}" type="presParOf" srcId="{108A86F8-F6EC-4070-85AD-E07624B2C0AB}" destId="{D8A7459B-9314-4B3D-9502-66E755FDAED1}" srcOrd="2" destOrd="0" presId="urn:microsoft.com/office/officeart/2005/8/layout/orgChart1"/>
    <dgm:cxn modelId="{D8DE5EB8-276D-4B8F-B40F-E2FBBFD2DFB1}" type="presParOf" srcId="{38058D90-9D8D-460F-9287-C3983E3C2C67}" destId="{E76AE0E8-1F71-4A07-BF42-A75575C20D9A}" srcOrd="2" destOrd="0" presId="urn:microsoft.com/office/officeart/2005/8/layout/orgChart1"/>
    <dgm:cxn modelId="{58B998C4-906A-4557-B32C-FD6F8C788696}" type="presParOf" srcId="{38058D90-9D8D-460F-9287-C3983E3C2C67}" destId="{B32C5D73-DF91-4D4E-BC63-423C23CAA771}" srcOrd="3" destOrd="0" presId="urn:microsoft.com/office/officeart/2005/8/layout/orgChart1"/>
    <dgm:cxn modelId="{AE8A9F48-3F35-4AB2-B1DE-BDA58F799E98}" type="presParOf" srcId="{B32C5D73-DF91-4D4E-BC63-423C23CAA771}" destId="{F9D8C59C-55C9-4F31-8386-A42D22D64DE3}" srcOrd="0" destOrd="0" presId="urn:microsoft.com/office/officeart/2005/8/layout/orgChart1"/>
    <dgm:cxn modelId="{DEFD5EE8-9EB4-4E17-81F3-5F1C0E101557}" type="presParOf" srcId="{F9D8C59C-55C9-4F31-8386-A42D22D64DE3}" destId="{5E255834-58B0-4A31-9860-60971C75D20B}" srcOrd="0" destOrd="0" presId="urn:microsoft.com/office/officeart/2005/8/layout/orgChart1"/>
    <dgm:cxn modelId="{C5A3A62E-8606-4C72-B085-A0D1E1611270}" type="presParOf" srcId="{F9D8C59C-55C9-4F31-8386-A42D22D64DE3}" destId="{D053CD23-2CF1-41A8-A67D-6D9D22CB3ABC}" srcOrd="1" destOrd="0" presId="urn:microsoft.com/office/officeart/2005/8/layout/orgChart1"/>
    <dgm:cxn modelId="{37552023-D1A2-4A38-8007-8D7795F140E8}" type="presParOf" srcId="{B32C5D73-DF91-4D4E-BC63-423C23CAA771}" destId="{6BDD1FC3-F25F-4021-B854-295548CD54C8}" srcOrd="1" destOrd="0" presId="urn:microsoft.com/office/officeart/2005/8/layout/orgChart1"/>
    <dgm:cxn modelId="{DA07BAD3-A079-4DDA-85CB-BEEF26FF3CF5}" type="presParOf" srcId="{6BDD1FC3-F25F-4021-B854-295548CD54C8}" destId="{B565D480-43A9-44A3-957A-360734064293}" srcOrd="0" destOrd="0" presId="urn:microsoft.com/office/officeart/2005/8/layout/orgChart1"/>
    <dgm:cxn modelId="{6B0D9458-F04C-446D-8187-06455899B2E6}" type="presParOf" srcId="{6BDD1FC3-F25F-4021-B854-295548CD54C8}" destId="{CA285F3E-BF9D-4EF9-81E4-5BA7ECC9B5E0}" srcOrd="1" destOrd="0" presId="urn:microsoft.com/office/officeart/2005/8/layout/orgChart1"/>
    <dgm:cxn modelId="{78D5EC20-C978-42E1-8A53-E12B8BF9293B}" type="presParOf" srcId="{CA285F3E-BF9D-4EF9-81E4-5BA7ECC9B5E0}" destId="{412F9E74-A8EA-4F16-8D2A-F7934DB78C13}" srcOrd="0" destOrd="0" presId="urn:microsoft.com/office/officeart/2005/8/layout/orgChart1"/>
    <dgm:cxn modelId="{C82C4E47-7127-4086-9D6A-53F57B214AEF}" type="presParOf" srcId="{412F9E74-A8EA-4F16-8D2A-F7934DB78C13}" destId="{2E458658-626D-489B-AE5D-B3AD5810E84D}" srcOrd="0" destOrd="0" presId="urn:microsoft.com/office/officeart/2005/8/layout/orgChart1"/>
    <dgm:cxn modelId="{2F51C8E8-FD36-43D1-8B0D-D0F9CB06874B}" type="presParOf" srcId="{412F9E74-A8EA-4F16-8D2A-F7934DB78C13}" destId="{263341A8-BB77-4471-B0C6-CD11E6438255}" srcOrd="1" destOrd="0" presId="urn:microsoft.com/office/officeart/2005/8/layout/orgChart1"/>
    <dgm:cxn modelId="{108CB458-7AEC-4FCE-A6EA-839F81A95742}" type="presParOf" srcId="{CA285F3E-BF9D-4EF9-81E4-5BA7ECC9B5E0}" destId="{C661B72B-1F73-4074-B211-C47E228AC690}" srcOrd="1" destOrd="0" presId="urn:microsoft.com/office/officeart/2005/8/layout/orgChart1"/>
    <dgm:cxn modelId="{B1D1439F-C4A4-411E-9219-1A0E4D83D771}" type="presParOf" srcId="{CA285F3E-BF9D-4EF9-81E4-5BA7ECC9B5E0}" destId="{E98ADC6C-11C9-40BA-9F10-46F696BB6418}" srcOrd="2" destOrd="0" presId="urn:microsoft.com/office/officeart/2005/8/layout/orgChart1"/>
    <dgm:cxn modelId="{4D2D4ED8-D434-42F9-A2B3-FAB8203CB30D}" type="presParOf" srcId="{6BDD1FC3-F25F-4021-B854-295548CD54C8}" destId="{6907F560-DD0A-4BE4-BB99-5C7954D3A42F}" srcOrd="2" destOrd="0" presId="urn:microsoft.com/office/officeart/2005/8/layout/orgChart1"/>
    <dgm:cxn modelId="{AAF1F40E-C5D9-4F3D-AE47-98DC02BFF9AE}" type="presParOf" srcId="{6BDD1FC3-F25F-4021-B854-295548CD54C8}" destId="{6E0E6505-C138-41A1-BD85-1F06A644D834}" srcOrd="3" destOrd="0" presId="urn:microsoft.com/office/officeart/2005/8/layout/orgChart1"/>
    <dgm:cxn modelId="{444F740B-1563-45D5-80CB-1659AAE80C95}" type="presParOf" srcId="{6E0E6505-C138-41A1-BD85-1F06A644D834}" destId="{CE50C960-C551-433D-B16C-CF5C6A1C92A5}" srcOrd="0" destOrd="0" presId="urn:microsoft.com/office/officeart/2005/8/layout/orgChart1"/>
    <dgm:cxn modelId="{86C60C73-3016-4443-93E6-64BF0ED59832}" type="presParOf" srcId="{CE50C960-C551-433D-B16C-CF5C6A1C92A5}" destId="{D5D0FB68-AD5F-44A5-8893-D4E2877F3AE2}" srcOrd="0" destOrd="0" presId="urn:microsoft.com/office/officeart/2005/8/layout/orgChart1"/>
    <dgm:cxn modelId="{26C343FD-4320-4B2B-9EE2-394CD80D8ACD}" type="presParOf" srcId="{CE50C960-C551-433D-B16C-CF5C6A1C92A5}" destId="{9EE4E956-140F-4BDD-AE2B-038E4A7C4AB6}" srcOrd="1" destOrd="0" presId="urn:microsoft.com/office/officeart/2005/8/layout/orgChart1"/>
    <dgm:cxn modelId="{D51C1748-B982-4449-9FB7-72154EFC24BD}" type="presParOf" srcId="{6E0E6505-C138-41A1-BD85-1F06A644D834}" destId="{667F4693-C5BD-439E-9C7F-F948DB69B706}" srcOrd="1" destOrd="0" presId="urn:microsoft.com/office/officeart/2005/8/layout/orgChart1"/>
    <dgm:cxn modelId="{878DE2F8-7069-4119-BBF6-A8D5AA64821E}" type="presParOf" srcId="{6E0E6505-C138-41A1-BD85-1F06A644D834}" destId="{85B23F1C-4195-448B-A5E5-F8BAC7B51597}" srcOrd="2" destOrd="0" presId="urn:microsoft.com/office/officeart/2005/8/layout/orgChart1"/>
    <dgm:cxn modelId="{75544678-9CE1-432C-B061-13BD8702D157}" type="presParOf" srcId="{B32C5D73-DF91-4D4E-BC63-423C23CAA771}" destId="{7672B9C7-0F34-4E89-964C-FE048099A308}" srcOrd="2" destOrd="0" presId="urn:microsoft.com/office/officeart/2005/8/layout/orgChart1"/>
    <dgm:cxn modelId="{C6F64BC1-3416-44A9-9417-98F2C97CB68E}" type="presParOf" srcId="{F54E5006-BBEA-4AF1-81FB-EC9DEC3D3FF5}" destId="{1F4C8DCB-7BF4-47B4-A218-04504990B243}" srcOrd="2" destOrd="0" presId="urn:microsoft.com/office/officeart/2005/8/layout/orgChart1"/>
    <dgm:cxn modelId="{D39F5E04-3E43-4948-99C4-EA12D6266266}" type="presParOf" srcId="{B65C7CFB-37D6-47DF-9C5F-D59D600D1429}" destId="{3A3C5C2D-9D9B-40D9-9D06-06B279187F6E}" srcOrd="4" destOrd="0" presId="urn:microsoft.com/office/officeart/2005/8/layout/orgChart1"/>
    <dgm:cxn modelId="{F70106DA-49F0-4EE2-8BA7-97604C5B098C}" type="presParOf" srcId="{B65C7CFB-37D6-47DF-9C5F-D59D600D1429}" destId="{745B81DA-363D-4439-9C17-1AD0CD564C85}" srcOrd="5" destOrd="0" presId="urn:microsoft.com/office/officeart/2005/8/layout/orgChart1"/>
    <dgm:cxn modelId="{2C904F74-30DE-4E3E-9DEC-469DBDFB10B5}" type="presParOf" srcId="{745B81DA-363D-4439-9C17-1AD0CD564C85}" destId="{AB026FFA-05A2-4BFC-8D0D-6976ABEE30C8}" srcOrd="0" destOrd="0" presId="urn:microsoft.com/office/officeart/2005/8/layout/orgChart1"/>
    <dgm:cxn modelId="{DF5E54F9-9505-4C2E-87FB-F81CAD65E341}" type="presParOf" srcId="{AB026FFA-05A2-4BFC-8D0D-6976ABEE30C8}" destId="{C05B1299-E31B-435A-B699-9AFEAD0FE5D2}" srcOrd="0" destOrd="0" presId="urn:microsoft.com/office/officeart/2005/8/layout/orgChart1"/>
    <dgm:cxn modelId="{6E600274-3292-43DB-A7D8-13549DA73025}" type="presParOf" srcId="{AB026FFA-05A2-4BFC-8D0D-6976ABEE30C8}" destId="{96D6C0F7-A6D0-45A6-9761-74112DDCA083}" srcOrd="1" destOrd="0" presId="urn:microsoft.com/office/officeart/2005/8/layout/orgChart1"/>
    <dgm:cxn modelId="{DFD901FA-6AF2-4D5A-AB4E-E19AEF3ED2E1}" type="presParOf" srcId="{745B81DA-363D-4439-9C17-1AD0CD564C85}" destId="{9122187E-F08F-42D9-A5A8-F8606E5DB52C}" srcOrd="1" destOrd="0" presId="urn:microsoft.com/office/officeart/2005/8/layout/orgChart1"/>
    <dgm:cxn modelId="{2BBD28BD-A337-4656-A661-C438305B8DE1}" type="presParOf" srcId="{9122187E-F08F-42D9-A5A8-F8606E5DB52C}" destId="{3CF33B3C-E50D-4FB9-A331-9E00C75AFC00}" srcOrd="0" destOrd="0" presId="urn:microsoft.com/office/officeart/2005/8/layout/orgChart1"/>
    <dgm:cxn modelId="{B937A7CC-48C7-4AD1-A79E-BDD9A645A5B1}" type="presParOf" srcId="{9122187E-F08F-42D9-A5A8-F8606E5DB52C}" destId="{8B2229E6-5D74-4B05-A00B-5DF4E9BCA9F8}" srcOrd="1" destOrd="0" presId="urn:microsoft.com/office/officeart/2005/8/layout/orgChart1"/>
    <dgm:cxn modelId="{86C600BE-0168-4AA8-B36A-7E938E215113}" type="presParOf" srcId="{8B2229E6-5D74-4B05-A00B-5DF4E9BCA9F8}" destId="{0B69EE83-30FC-4364-94C6-73F836E4BA40}" srcOrd="0" destOrd="0" presId="urn:microsoft.com/office/officeart/2005/8/layout/orgChart1"/>
    <dgm:cxn modelId="{6CD173E7-BD22-4A0E-9E0E-7CFEEBC934D0}" type="presParOf" srcId="{0B69EE83-30FC-4364-94C6-73F836E4BA40}" destId="{1647DA6A-6C86-4132-9FA1-1C0A05A288B5}" srcOrd="0" destOrd="0" presId="urn:microsoft.com/office/officeart/2005/8/layout/orgChart1"/>
    <dgm:cxn modelId="{BF8E4E6B-9B69-4AD1-A527-D93D2E9007E2}" type="presParOf" srcId="{0B69EE83-30FC-4364-94C6-73F836E4BA40}" destId="{FB1D6313-48D9-4165-9BFA-B0F3A8C884E7}" srcOrd="1" destOrd="0" presId="urn:microsoft.com/office/officeart/2005/8/layout/orgChart1"/>
    <dgm:cxn modelId="{49886C18-DF62-4E04-961E-B487157B0ED7}" type="presParOf" srcId="{8B2229E6-5D74-4B05-A00B-5DF4E9BCA9F8}" destId="{302219AE-7469-440F-A020-0487FAC19756}" srcOrd="1" destOrd="0" presId="urn:microsoft.com/office/officeart/2005/8/layout/orgChart1"/>
    <dgm:cxn modelId="{5F949914-C58D-46BD-84B5-FC32A3CA02C3}" type="presParOf" srcId="{8B2229E6-5D74-4B05-A00B-5DF4E9BCA9F8}" destId="{F6E767AA-310D-4BDD-9E97-C6C2D22F0BA9}" srcOrd="2" destOrd="0" presId="urn:microsoft.com/office/officeart/2005/8/layout/orgChart1"/>
    <dgm:cxn modelId="{A955DE45-C4B3-4CE3-AB64-EC939D58E2BC}" type="presParOf" srcId="{9122187E-F08F-42D9-A5A8-F8606E5DB52C}" destId="{0B79EDC8-C6E8-4353-9816-00CB22D0045F}" srcOrd="2" destOrd="0" presId="urn:microsoft.com/office/officeart/2005/8/layout/orgChart1"/>
    <dgm:cxn modelId="{2CBCBD92-DE11-4C51-B2FF-1DD82FFC7901}" type="presParOf" srcId="{9122187E-F08F-42D9-A5A8-F8606E5DB52C}" destId="{4BF89276-D7D5-43A7-A29B-461591400B11}" srcOrd="3" destOrd="0" presId="urn:microsoft.com/office/officeart/2005/8/layout/orgChart1"/>
    <dgm:cxn modelId="{BF105491-3205-468E-A853-37BD99F4361B}" type="presParOf" srcId="{4BF89276-D7D5-43A7-A29B-461591400B11}" destId="{6B883F5D-EFCC-4580-B81B-E099FCB4F522}" srcOrd="0" destOrd="0" presId="urn:microsoft.com/office/officeart/2005/8/layout/orgChart1"/>
    <dgm:cxn modelId="{DBF7315C-FDF1-4260-A987-77933B4C10E2}" type="presParOf" srcId="{6B883F5D-EFCC-4580-B81B-E099FCB4F522}" destId="{58715871-4E95-41CC-9009-35EC4FC5F4DA}" srcOrd="0" destOrd="0" presId="urn:microsoft.com/office/officeart/2005/8/layout/orgChart1"/>
    <dgm:cxn modelId="{EABE7D01-F78B-4973-8FAE-7D0CA0F3DFCB}" type="presParOf" srcId="{6B883F5D-EFCC-4580-B81B-E099FCB4F522}" destId="{D3496379-0F55-419D-A705-D159590A4E69}" srcOrd="1" destOrd="0" presId="urn:microsoft.com/office/officeart/2005/8/layout/orgChart1"/>
    <dgm:cxn modelId="{990802EB-A78E-4CA4-952F-B0FA152E9AF4}" type="presParOf" srcId="{4BF89276-D7D5-43A7-A29B-461591400B11}" destId="{792FD3C8-0A2E-4949-AB7B-7A412CD628D0}" srcOrd="1" destOrd="0" presId="urn:microsoft.com/office/officeart/2005/8/layout/orgChart1"/>
    <dgm:cxn modelId="{24B517B0-C465-42D0-B02A-EF4F238DE9A9}" type="presParOf" srcId="{4BF89276-D7D5-43A7-A29B-461591400B11}" destId="{D0965FC8-8704-4383-932A-AED90153777D}" srcOrd="2" destOrd="0" presId="urn:microsoft.com/office/officeart/2005/8/layout/orgChart1"/>
    <dgm:cxn modelId="{0A3EC316-01E0-4BFE-913C-EC4F89217A33}" type="presParOf" srcId="{745B81DA-363D-4439-9C17-1AD0CD564C85}" destId="{83FE88C1-0EA6-4344-9495-6B1C7EBD6B8E}" srcOrd="2" destOrd="0" presId="urn:microsoft.com/office/officeart/2005/8/layout/orgChart1"/>
    <dgm:cxn modelId="{5D9F78FA-1054-4676-AF94-B5C7C74A42AD}" type="presParOf" srcId="{7FAF664E-D8B3-44E0-B59C-20E0EE311ABB}" destId="{6B4B21D5-28EC-4C58-939F-082B355A0A5A}" srcOrd="2" destOrd="0" presId="urn:microsoft.com/office/officeart/2005/8/layout/orgChart1"/>
    <dgm:cxn modelId="{099895AE-820C-4B35-989E-EF8E3E0FAF9E}" type="presParOf" srcId="{5B48F1D7-1A99-4DC7-B344-DF000D22219E}" destId="{AE027C13-B99C-4AE5-8D5E-38FDD2A77E6D}" srcOrd="4" destOrd="0" presId="urn:microsoft.com/office/officeart/2005/8/layout/orgChart1"/>
    <dgm:cxn modelId="{BD4104EB-B353-4B85-9F11-8573EA955729}" type="presParOf" srcId="{5B48F1D7-1A99-4DC7-B344-DF000D22219E}" destId="{E5EC9482-F575-47C6-A89B-5D1B1A79A06C}" srcOrd="5" destOrd="0" presId="urn:microsoft.com/office/officeart/2005/8/layout/orgChart1"/>
    <dgm:cxn modelId="{23C37D99-9D7A-4095-B906-D1FE37445C6F}" type="presParOf" srcId="{E5EC9482-F575-47C6-A89B-5D1B1A79A06C}" destId="{6054DCA9-F8B3-4C87-90AC-2A3C2F7FA059}" srcOrd="0" destOrd="0" presId="urn:microsoft.com/office/officeart/2005/8/layout/orgChart1"/>
    <dgm:cxn modelId="{6B35827E-D9BA-4335-A2FF-9402E5568923}" type="presParOf" srcId="{6054DCA9-F8B3-4C87-90AC-2A3C2F7FA059}" destId="{0622D73D-8133-4832-995F-BC34B0EB46BD}" srcOrd="0" destOrd="0" presId="urn:microsoft.com/office/officeart/2005/8/layout/orgChart1"/>
    <dgm:cxn modelId="{415B36F3-B6B2-4C59-A982-E1256706BD85}" type="presParOf" srcId="{6054DCA9-F8B3-4C87-90AC-2A3C2F7FA059}" destId="{EF3CF0E1-13F7-42E1-B45A-507961980F51}" srcOrd="1" destOrd="0" presId="urn:microsoft.com/office/officeart/2005/8/layout/orgChart1"/>
    <dgm:cxn modelId="{BC49858B-DC3E-4C6F-BBA7-FE2BCA2CB4C6}" type="presParOf" srcId="{E5EC9482-F575-47C6-A89B-5D1B1A79A06C}" destId="{D02656B1-4A37-4FA5-BF54-50809C129F4F}" srcOrd="1" destOrd="0" presId="urn:microsoft.com/office/officeart/2005/8/layout/orgChart1"/>
    <dgm:cxn modelId="{AC77F251-8C21-4323-B7CC-7910BB7D3C8C}" type="presParOf" srcId="{D02656B1-4A37-4FA5-BF54-50809C129F4F}" destId="{32AD50EA-52B4-4C23-89CA-B43FA3B08CB5}" srcOrd="0" destOrd="0" presId="urn:microsoft.com/office/officeart/2005/8/layout/orgChart1"/>
    <dgm:cxn modelId="{EF5248D6-9587-4792-8518-9423A83AD31E}" type="presParOf" srcId="{D02656B1-4A37-4FA5-BF54-50809C129F4F}" destId="{E330B084-BB04-4F6E-B025-6BC044C54273}" srcOrd="1" destOrd="0" presId="urn:microsoft.com/office/officeart/2005/8/layout/orgChart1"/>
    <dgm:cxn modelId="{325D3600-7D8B-47DE-BA8F-D49F37935EF6}" type="presParOf" srcId="{E330B084-BB04-4F6E-B025-6BC044C54273}" destId="{AA01DC11-1632-4E66-BEF4-60224D488436}" srcOrd="0" destOrd="0" presId="urn:microsoft.com/office/officeart/2005/8/layout/orgChart1"/>
    <dgm:cxn modelId="{5A435F03-E403-411D-9997-D312E501E2A1}" type="presParOf" srcId="{AA01DC11-1632-4E66-BEF4-60224D488436}" destId="{7DCE690A-E618-4531-8AA3-901EAC79F793}" srcOrd="0" destOrd="0" presId="urn:microsoft.com/office/officeart/2005/8/layout/orgChart1"/>
    <dgm:cxn modelId="{F17797CF-F071-4748-A2A6-83736D84C7AF}" type="presParOf" srcId="{AA01DC11-1632-4E66-BEF4-60224D488436}" destId="{C47CFAE2-1F62-48A9-93A5-734910D1D831}" srcOrd="1" destOrd="0" presId="urn:microsoft.com/office/officeart/2005/8/layout/orgChart1"/>
    <dgm:cxn modelId="{649F462E-67D7-4F44-9F8E-1265B704993E}" type="presParOf" srcId="{E330B084-BB04-4F6E-B025-6BC044C54273}" destId="{A8EA2330-13C9-4666-B3C4-DACAC7716B56}" srcOrd="1" destOrd="0" presId="urn:microsoft.com/office/officeart/2005/8/layout/orgChart1"/>
    <dgm:cxn modelId="{FDF3C205-C5CC-4930-9A49-A5359D41C79D}" type="presParOf" srcId="{A8EA2330-13C9-4666-B3C4-DACAC7716B56}" destId="{56421F05-9F53-4448-A3DE-BF936F591FC5}" srcOrd="0" destOrd="0" presId="urn:microsoft.com/office/officeart/2005/8/layout/orgChart1"/>
    <dgm:cxn modelId="{9E9B960B-86FF-433D-890F-65E9CEFABC24}" type="presParOf" srcId="{A8EA2330-13C9-4666-B3C4-DACAC7716B56}" destId="{C9393CE3-F7CB-4445-AB30-DCAA9B64747A}" srcOrd="1" destOrd="0" presId="urn:microsoft.com/office/officeart/2005/8/layout/orgChart1"/>
    <dgm:cxn modelId="{CD0DF088-C3BD-4C73-A9D7-7701E0DC24BF}" type="presParOf" srcId="{C9393CE3-F7CB-4445-AB30-DCAA9B64747A}" destId="{337B6EC0-DC79-4128-9834-C3F6F9FB4B05}" srcOrd="0" destOrd="0" presId="urn:microsoft.com/office/officeart/2005/8/layout/orgChart1"/>
    <dgm:cxn modelId="{ABCD45DF-2DCE-43C4-9143-ADC1E5CDC7CB}" type="presParOf" srcId="{337B6EC0-DC79-4128-9834-C3F6F9FB4B05}" destId="{2E0027C0-6523-477A-B380-F112C40C446F}" srcOrd="0" destOrd="0" presId="urn:microsoft.com/office/officeart/2005/8/layout/orgChart1"/>
    <dgm:cxn modelId="{DEF7CF06-ACFC-40A8-8078-561B2BB869E2}" type="presParOf" srcId="{337B6EC0-DC79-4128-9834-C3F6F9FB4B05}" destId="{F736A5DA-98A5-413C-9F21-B98FC15A28DF}" srcOrd="1" destOrd="0" presId="urn:microsoft.com/office/officeart/2005/8/layout/orgChart1"/>
    <dgm:cxn modelId="{F2748773-566C-49B4-96B5-2A0874BF1838}" type="presParOf" srcId="{C9393CE3-F7CB-4445-AB30-DCAA9B64747A}" destId="{99391CE3-663C-4B4E-B8B7-2D9EECF1B64B}" srcOrd="1" destOrd="0" presId="urn:microsoft.com/office/officeart/2005/8/layout/orgChart1"/>
    <dgm:cxn modelId="{3B6C7E94-F9A3-4439-A55E-C919CCB7DE10}" type="presParOf" srcId="{C9393CE3-F7CB-4445-AB30-DCAA9B64747A}" destId="{C119E3AE-377E-4063-BCEF-217C82E98419}" srcOrd="2" destOrd="0" presId="urn:microsoft.com/office/officeart/2005/8/layout/orgChart1"/>
    <dgm:cxn modelId="{26E44E64-EE6D-40DC-95D0-A9CEDD241FC5}" type="presParOf" srcId="{E330B084-BB04-4F6E-B025-6BC044C54273}" destId="{3D832D45-79E7-444D-8E7C-4541B95CB70B}" srcOrd="2" destOrd="0" presId="urn:microsoft.com/office/officeart/2005/8/layout/orgChart1"/>
    <dgm:cxn modelId="{56D99F16-A79A-4366-B4AC-10DC26D14EEE}" type="presParOf" srcId="{D02656B1-4A37-4FA5-BF54-50809C129F4F}" destId="{416C5DD9-FCE8-4A67-A77E-C340E916B429}" srcOrd="2" destOrd="0" presId="urn:microsoft.com/office/officeart/2005/8/layout/orgChart1"/>
    <dgm:cxn modelId="{0437734B-4D2A-470F-8F0A-2C6452C23E8C}" type="presParOf" srcId="{D02656B1-4A37-4FA5-BF54-50809C129F4F}" destId="{90B5747D-6160-4C82-80B6-61BE68DF820F}" srcOrd="3" destOrd="0" presId="urn:microsoft.com/office/officeart/2005/8/layout/orgChart1"/>
    <dgm:cxn modelId="{D9A140E9-10F8-4901-805B-DA7B9352F251}" type="presParOf" srcId="{90B5747D-6160-4C82-80B6-61BE68DF820F}" destId="{2F91C35F-0194-48C7-A146-3553BCBADE66}" srcOrd="0" destOrd="0" presId="urn:microsoft.com/office/officeart/2005/8/layout/orgChart1"/>
    <dgm:cxn modelId="{673DB94D-B550-492A-8407-9BEFD3E813A1}" type="presParOf" srcId="{2F91C35F-0194-48C7-A146-3553BCBADE66}" destId="{64691321-FACC-43C5-AC94-9C93F458129D}" srcOrd="0" destOrd="0" presId="urn:microsoft.com/office/officeart/2005/8/layout/orgChart1"/>
    <dgm:cxn modelId="{485F4693-D7EC-442E-86A3-E29D64DEA59D}" type="presParOf" srcId="{2F91C35F-0194-48C7-A146-3553BCBADE66}" destId="{C70AF8D1-3C29-4B16-85BF-300E8738D661}" srcOrd="1" destOrd="0" presId="urn:microsoft.com/office/officeart/2005/8/layout/orgChart1"/>
    <dgm:cxn modelId="{D3798917-6E0A-4E92-A11D-DC4D9878B55D}" type="presParOf" srcId="{90B5747D-6160-4C82-80B6-61BE68DF820F}" destId="{187734AA-86A4-492C-A078-A1D0C2B1DE16}" srcOrd="1" destOrd="0" presId="urn:microsoft.com/office/officeart/2005/8/layout/orgChart1"/>
    <dgm:cxn modelId="{7E4BF06F-E772-4935-870B-B8BC9DBC4103}" type="presParOf" srcId="{187734AA-86A4-492C-A078-A1D0C2B1DE16}" destId="{CEE73414-25ED-4253-9A67-895A4422880C}" srcOrd="0" destOrd="0" presId="urn:microsoft.com/office/officeart/2005/8/layout/orgChart1"/>
    <dgm:cxn modelId="{05E391FC-9955-43E7-9109-7AEDBAD32281}" type="presParOf" srcId="{187734AA-86A4-492C-A078-A1D0C2B1DE16}" destId="{41D2DAC4-38B6-4EB9-915E-6EB9E69D3269}" srcOrd="1" destOrd="0" presId="urn:microsoft.com/office/officeart/2005/8/layout/orgChart1"/>
    <dgm:cxn modelId="{90BB1A3F-E578-40A8-81A8-FE7C2AFB90E6}" type="presParOf" srcId="{41D2DAC4-38B6-4EB9-915E-6EB9E69D3269}" destId="{EEE79307-D1B0-4AB9-946C-1E1745C830B7}" srcOrd="0" destOrd="0" presId="urn:microsoft.com/office/officeart/2005/8/layout/orgChart1"/>
    <dgm:cxn modelId="{638303DF-EE06-46DD-BBB9-5BEA55B9DD9F}" type="presParOf" srcId="{EEE79307-D1B0-4AB9-946C-1E1745C830B7}" destId="{0BA69937-FE82-4B1E-93F4-343D2959C716}" srcOrd="0" destOrd="0" presId="urn:microsoft.com/office/officeart/2005/8/layout/orgChart1"/>
    <dgm:cxn modelId="{C9C837C1-7A18-4933-B0B1-A89AA24496AE}" type="presParOf" srcId="{EEE79307-D1B0-4AB9-946C-1E1745C830B7}" destId="{45A52370-88A3-41CE-A7D8-343C21D376D5}" srcOrd="1" destOrd="0" presId="urn:microsoft.com/office/officeart/2005/8/layout/orgChart1"/>
    <dgm:cxn modelId="{01A86BAA-CAC8-4A0D-A5F7-66AA9ED48E1C}" type="presParOf" srcId="{41D2DAC4-38B6-4EB9-915E-6EB9E69D3269}" destId="{E204A392-F286-49F5-84B8-6D878FB18CC4}" srcOrd="1" destOrd="0" presId="urn:microsoft.com/office/officeart/2005/8/layout/orgChart1"/>
    <dgm:cxn modelId="{4EBC47C4-9F36-43D2-8900-E07021440CAD}" type="presParOf" srcId="{E204A392-F286-49F5-84B8-6D878FB18CC4}" destId="{C9811BD3-DA78-4DDF-ACD8-E111BE15A9D0}" srcOrd="0" destOrd="0" presId="urn:microsoft.com/office/officeart/2005/8/layout/orgChart1"/>
    <dgm:cxn modelId="{F7A04B48-BCBC-4167-9BCC-3ECE010836DE}" type="presParOf" srcId="{E204A392-F286-49F5-84B8-6D878FB18CC4}" destId="{229AF6CD-4F92-401A-94AF-DBBD2EA53819}" srcOrd="1" destOrd="0" presId="urn:microsoft.com/office/officeart/2005/8/layout/orgChart1"/>
    <dgm:cxn modelId="{4BF197CB-8D9E-4D42-86EC-CD8CA9B3C346}" type="presParOf" srcId="{229AF6CD-4F92-401A-94AF-DBBD2EA53819}" destId="{64791D61-3305-4A1C-B19B-9D53977D3009}" srcOrd="0" destOrd="0" presId="urn:microsoft.com/office/officeart/2005/8/layout/orgChart1"/>
    <dgm:cxn modelId="{804FCF22-D0DF-44F3-B466-A8F24B450713}" type="presParOf" srcId="{64791D61-3305-4A1C-B19B-9D53977D3009}" destId="{F1552729-272E-4B63-99D1-D90BFAF1214D}" srcOrd="0" destOrd="0" presId="urn:microsoft.com/office/officeart/2005/8/layout/orgChart1"/>
    <dgm:cxn modelId="{63B051D6-240E-4A22-9241-514A08DC2B2A}" type="presParOf" srcId="{64791D61-3305-4A1C-B19B-9D53977D3009}" destId="{790386C2-911D-405B-AE4B-79D72F513C92}" srcOrd="1" destOrd="0" presId="urn:microsoft.com/office/officeart/2005/8/layout/orgChart1"/>
    <dgm:cxn modelId="{31EDF9D3-4CC9-4CB8-9B5C-588114D4D920}" type="presParOf" srcId="{229AF6CD-4F92-401A-94AF-DBBD2EA53819}" destId="{044C2C37-C630-433B-809F-0BAF99EEDF71}" srcOrd="1" destOrd="0" presId="urn:microsoft.com/office/officeart/2005/8/layout/orgChart1"/>
    <dgm:cxn modelId="{6F5D9783-7B4F-4123-982A-86E7C5DF6B42}" type="presParOf" srcId="{229AF6CD-4F92-401A-94AF-DBBD2EA53819}" destId="{617E14BC-5633-4EA2-AB1F-DFEBF6566900}" srcOrd="2" destOrd="0" presId="urn:microsoft.com/office/officeart/2005/8/layout/orgChart1"/>
    <dgm:cxn modelId="{C6A529C3-031C-4A20-A1AB-8AD328B13FA9}" type="presParOf" srcId="{41D2DAC4-38B6-4EB9-915E-6EB9E69D3269}" destId="{7B511E42-29F7-4737-8EE1-34ED6AA24E40}" srcOrd="2" destOrd="0" presId="urn:microsoft.com/office/officeart/2005/8/layout/orgChart1"/>
    <dgm:cxn modelId="{5912EA40-9D93-45D2-85F3-2A67B02ECFF4}" type="presParOf" srcId="{187734AA-86A4-492C-A078-A1D0C2B1DE16}" destId="{3125C1E4-9D2C-4E18-A7F1-6CD947613541}" srcOrd="2" destOrd="0" presId="urn:microsoft.com/office/officeart/2005/8/layout/orgChart1"/>
    <dgm:cxn modelId="{8528A765-CBAC-44CD-A43F-539B6BBD84FB}" type="presParOf" srcId="{187734AA-86A4-492C-A078-A1D0C2B1DE16}" destId="{EF9EBF8D-803D-4601-8472-C0CF673A176A}" srcOrd="3" destOrd="0" presId="urn:microsoft.com/office/officeart/2005/8/layout/orgChart1"/>
    <dgm:cxn modelId="{BB604368-0E6C-4276-81A1-D7DAE40CD0B4}" type="presParOf" srcId="{EF9EBF8D-803D-4601-8472-C0CF673A176A}" destId="{7C58BFB0-0FC4-4BFE-BD94-F740615A0A43}" srcOrd="0" destOrd="0" presId="urn:microsoft.com/office/officeart/2005/8/layout/orgChart1"/>
    <dgm:cxn modelId="{89102070-9D3B-4314-8BEB-9DD7824B04C1}" type="presParOf" srcId="{7C58BFB0-0FC4-4BFE-BD94-F740615A0A43}" destId="{BD6B07B1-937B-4D32-A055-C94222EB9198}" srcOrd="0" destOrd="0" presId="urn:microsoft.com/office/officeart/2005/8/layout/orgChart1"/>
    <dgm:cxn modelId="{A28A2AC7-DEE1-4D52-810B-F179ACCF6445}" type="presParOf" srcId="{7C58BFB0-0FC4-4BFE-BD94-F740615A0A43}" destId="{5EB59E2C-0E23-4935-8D6E-91C8C06CAEEC}" srcOrd="1" destOrd="0" presId="urn:microsoft.com/office/officeart/2005/8/layout/orgChart1"/>
    <dgm:cxn modelId="{DB1E13D4-6A78-4563-AC60-F0A64690975F}" type="presParOf" srcId="{EF9EBF8D-803D-4601-8472-C0CF673A176A}" destId="{AB4AE2C6-CC6C-4F07-AEBE-931E9AE2F074}" srcOrd="1" destOrd="0" presId="urn:microsoft.com/office/officeart/2005/8/layout/orgChart1"/>
    <dgm:cxn modelId="{38B7665A-3147-4379-886E-05111B17D58D}" type="presParOf" srcId="{AB4AE2C6-CC6C-4F07-AEBE-931E9AE2F074}" destId="{3F50DDB1-15EB-4B4D-BCF9-2AC4B66B6F77}" srcOrd="0" destOrd="0" presId="urn:microsoft.com/office/officeart/2005/8/layout/orgChart1"/>
    <dgm:cxn modelId="{325AE020-60CF-4F59-8CE2-2C68DE3AEB0D}" type="presParOf" srcId="{AB4AE2C6-CC6C-4F07-AEBE-931E9AE2F074}" destId="{40576678-C203-4CC8-BE5D-1AD1B02715A0}" srcOrd="1" destOrd="0" presId="urn:microsoft.com/office/officeart/2005/8/layout/orgChart1"/>
    <dgm:cxn modelId="{277564A2-BD57-41EE-A3E1-568BF65929BF}" type="presParOf" srcId="{40576678-C203-4CC8-BE5D-1AD1B02715A0}" destId="{93AB62BA-35F5-4E6B-935B-213F5E523C53}" srcOrd="0" destOrd="0" presId="urn:microsoft.com/office/officeart/2005/8/layout/orgChart1"/>
    <dgm:cxn modelId="{0353919D-3D84-4391-88BC-91DFC6C0CEE7}" type="presParOf" srcId="{93AB62BA-35F5-4E6B-935B-213F5E523C53}" destId="{49023409-5266-417C-B6F7-52D129DF0C8F}" srcOrd="0" destOrd="0" presId="urn:microsoft.com/office/officeart/2005/8/layout/orgChart1"/>
    <dgm:cxn modelId="{96562670-D30B-4C49-B695-FFDB79A8C058}" type="presParOf" srcId="{93AB62BA-35F5-4E6B-935B-213F5E523C53}" destId="{1BFBAB99-BA5A-4E57-9CD7-810080E79B73}" srcOrd="1" destOrd="0" presId="urn:microsoft.com/office/officeart/2005/8/layout/orgChart1"/>
    <dgm:cxn modelId="{62E68720-6F31-4E6D-93E2-1E78B068A119}" type="presParOf" srcId="{40576678-C203-4CC8-BE5D-1AD1B02715A0}" destId="{7C1BB97A-84AA-4F31-BC6F-CAF25BD9426E}" srcOrd="1" destOrd="0" presId="urn:microsoft.com/office/officeart/2005/8/layout/orgChart1"/>
    <dgm:cxn modelId="{51ECD80C-8DC1-49D6-B708-2506B2D62244}" type="presParOf" srcId="{40576678-C203-4CC8-BE5D-1AD1B02715A0}" destId="{43A98959-C464-4D95-A613-91E8D4ACB6C6}" srcOrd="2" destOrd="0" presId="urn:microsoft.com/office/officeart/2005/8/layout/orgChart1"/>
    <dgm:cxn modelId="{988087B7-04F6-4714-9020-7629DDB664D1}" type="presParOf" srcId="{AB4AE2C6-CC6C-4F07-AEBE-931E9AE2F074}" destId="{623908B3-E820-4FBC-BFEF-EFC271A86D65}" srcOrd="2" destOrd="0" presId="urn:microsoft.com/office/officeart/2005/8/layout/orgChart1"/>
    <dgm:cxn modelId="{987016D1-8D84-4668-80C9-A32BA36034CB}" type="presParOf" srcId="{AB4AE2C6-CC6C-4F07-AEBE-931E9AE2F074}" destId="{105C7354-C174-4F86-9A2F-11C66CEA832F}" srcOrd="3" destOrd="0" presId="urn:microsoft.com/office/officeart/2005/8/layout/orgChart1"/>
    <dgm:cxn modelId="{6631F12F-12DF-43FB-AC84-883D90B4E94C}" type="presParOf" srcId="{105C7354-C174-4F86-9A2F-11C66CEA832F}" destId="{5C7FE8FF-2E97-4743-885C-B7328512385C}" srcOrd="0" destOrd="0" presId="urn:microsoft.com/office/officeart/2005/8/layout/orgChart1"/>
    <dgm:cxn modelId="{58C0AA72-DCCE-4AE0-A119-0FC352D780E4}" type="presParOf" srcId="{5C7FE8FF-2E97-4743-885C-B7328512385C}" destId="{A03A50B5-0861-42F5-8991-AC8DE03CD4FE}" srcOrd="0" destOrd="0" presId="urn:microsoft.com/office/officeart/2005/8/layout/orgChart1"/>
    <dgm:cxn modelId="{26B52C5C-C00D-4E0B-91A7-3080E0C2F32C}" type="presParOf" srcId="{5C7FE8FF-2E97-4743-885C-B7328512385C}" destId="{7B9292C8-8602-4953-AD2E-3BDD77A474BC}" srcOrd="1" destOrd="0" presId="urn:microsoft.com/office/officeart/2005/8/layout/orgChart1"/>
    <dgm:cxn modelId="{3B3ACF13-FFE2-4BAF-B736-77ADC7195E43}" type="presParOf" srcId="{105C7354-C174-4F86-9A2F-11C66CEA832F}" destId="{418C3DFA-1946-47EC-B6DD-25A8F0F4E3A0}" srcOrd="1" destOrd="0" presId="urn:microsoft.com/office/officeart/2005/8/layout/orgChart1"/>
    <dgm:cxn modelId="{EBA8294E-0CFA-4C47-BD26-CF9B4F1136AA}" type="presParOf" srcId="{105C7354-C174-4F86-9A2F-11C66CEA832F}" destId="{FECCE7F6-C353-4D01-A19E-1D57D92E98CA}" srcOrd="2" destOrd="0" presId="urn:microsoft.com/office/officeart/2005/8/layout/orgChart1"/>
    <dgm:cxn modelId="{09DDA378-FC72-4D0A-97E3-90C9E352F27E}" type="presParOf" srcId="{EF9EBF8D-803D-4601-8472-C0CF673A176A}" destId="{96DEFB8E-BD16-4A0C-A238-3F5B7980D1BB}" srcOrd="2" destOrd="0" presId="urn:microsoft.com/office/officeart/2005/8/layout/orgChart1"/>
    <dgm:cxn modelId="{BDA0B259-6B87-4560-8F55-9F5D933B18FA}" type="presParOf" srcId="{90B5747D-6160-4C82-80B6-61BE68DF820F}" destId="{AA440689-86A1-490E-9509-4B71A1C4101E}" srcOrd="2" destOrd="0" presId="urn:microsoft.com/office/officeart/2005/8/layout/orgChart1"/>
    <dgm:cxn modelId="{1569CE63-9848-4834-A5B0-B60C641FEB58}" type="presParOf" srcId="{E5EC9482-F575-47C6-A89B-5D1B1A79A06C}" destId="{9B2D670B-E526-4D7D-9A97-D96C0C5B7C7C}" srcOrd="2" destOrd="0" presId="urn:microsoft.com/office/officeart/2005/8/layout/orgChart1"/>
    <dgm:cxn modelId="{6DE34CE1-99FF-43A9-9FC5-DF1767E76361}" type="presParOf" srcId="{8C83D530-D3D0-4315-9B0B-A6070968B56D}" destId="{38A3121F-49F7-4612-892C-3596D283861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3908B3-E820-4FBC-BFEF-EFC271A86D65}">
      <dsp:nvSpPr>
        <dsp:cNvPr id="0" name=""/>
        <dsp:cNvSpPr/>
      </dsp:nvSpPr>
      <dsp:spPr>
        <a:xfrm>
          <a:off x="7864816" y="2817328"/>
          <a:ext cx="91440" cy="9922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92221"/>
              </a:lnTo>
              <a:lnTo>
                <a:pt x="131068" y="99222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50DDB1-15EB-4B4D-BCF9-2AC4B66B6F77}">
      <dsp:nvSpPr>
        <dsp:cNvPr id="0" name=""/>
        <dsp:cNvSpPr/>
      </dsp:nvSpPr>
      <dsp:spPr>
        <a:xfrm>
          <a:off x="7864816" y="2817328"/>
          <a:ext cx="91440" cy="3901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0104"/>
              </a:lnTo>
              <a:lnTo>
                <a:pt x="131068" y="39010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25C1E4-9D2C-4E18-A7F1-6CD947613541}">
      <dsp:nvSpPr>
        <dsp:cNvPr id="0" name=""/>
        <dsp:cNvSpPr/>
      </dsp:nvSpPr>
      <dsp:spPr>
        <a:xfrm>
          <a:off x="7736685" y="2215210"/>
          <a:ext cx="513072" cy="178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045"/>
              </a:lnTo>
              <a:lnTo>
                <a:pt x="513072" y="89045"/>
              </a:lnTo>
              <a:lnTo>
                <a:pt x="513072" y="1780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811BD3-DA78-4DDF-ACD8-E111BE15A9D0}">
      <dsp:nvSpPr>
        <dsp:cNvPr id="0" name=""/>
        <dsp:cNvSpPr/>
      </dsp:nvSpPr>
      <dsp:spPr>
        <a:xfrm>
          <a:off x="6884392" y="2817328"/>
          <a:ext cx="103241" cy="3901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104"/>
              </a:lnTo>
              <a:lnTo>
                <a:pt x="103241" y="39010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E73414-25ED-4253-9A67-895A4422880C}">
      <dsp:nvSpPr>
        <dsp:cNvPr id="0" name=""/>
        <dsp:cNvSpPr/>
      </dsp:nvSpPr>
      <dsp:spPr>
        <a:xfrm>
          <a:off x="7223613" y="2215210"/>
          <a:ext cx="513072" cy="178091"/>
        </a:xfrm>
        <a:custGeom>
          <a:avLst/>
          <a:gdLst/>
          <a:ahLst/>
          <a:cxnLst/>
          <a:rect l="0" t="0" r="0" b="0"/>
          <a:pathLst>
            <a:path>
              <a:moveTo>
                <a:pt x="513072" y="0"/>
              </a:moveTo>
              <a:lnTo>
                <a:pt x="513072" y="89045"/>
              </a:lnTo>
              <a:lnTo>
                <a:pt x="0" y="89045"/>
              </a:lnTo>
              <a:lnTo>
                <a:pt x="0" y="1780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6C5DD9-FCE8-4A67-A77E-C340E916B429}">
      <dsp:nvSpPr>
        <dsp:cNvPr id="0" name=""/>
        <dsp:cNvSpPr/>
      </dsp:nvSpPr>
      <dsp:spPr>
        <a:xfrm>
          <a:off x="6861070" y="1613092"/>
          <a:ext cx="875614" cy="178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045"/>
              </a:lnTo>
              <a:lnTo>
                <a:pt x="875614" y="89045"/>
              </a:lnTo>
              <a:lnTo>
                <a:pt x="875614" y="1780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421F05-9F53-4448-A3DE-BF936F591FC5}">
      <dsp:nvSpPr>
        <dsp:cNvPr id="0" name=""/>
        <dsp:cNvSpPr/>
      </dsp:nvSpPr>
      <dsp:spPr>
        <a:xfrm>
          <a:off x="5646234" y="2215210"/>
          <a:ext cx="127207" cy="3901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104"/>
              </a:lnTo>
              <a:lnTo>
                <a:pt x="127207" y="39010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AD50EA-52B4-4C23-89CA-B43FA3B08CB5}">
      <dsp:nvSpPr>
        <dsp:cNvPr id="0" name=""/>
        <dsp:cNvSpPr/>
      </dsp:nvSpPr>
      <dsp:spPr>
        <a:xfrm>
          <a:off x="5985456" y="1613092"/>
          <a:ext cx="875614" cy="178091"/>
        </a:xfrm>
        <a:custGeom>
          <a:avLst/>
          <a:gdLst/>
          <a:ahLst/>
          <a:cxnLst/>
          <a:rect l="0" t="0" r="0" b="0"/>
          <a:pathLst>
            <a:path>
              <a:moveTo>
                <a:pt x="875614" y="0"/>
              </a:moveTo>
              <a:lnTo>
                <a:pt x="875614" y="89045"/>
              </a:lnTo>
              <a:lnTo>
                <a:pt x="0" y="89045"/>
              </a:lnTo>
              <a:lnTo>
                <a:pt x="0" y="1780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027C13-B99C-4AE5-8D5E-38FDD2A77E6D}">
      <dsp:nvSpPr>
        <dsp:cNvPr id="0" name=""/>
        <dsp:cNvSpPr/>
      </dsp:nvSpPr>
      <dsp:spPr>
        <a:xfrm>
          <a:off x="3645890" y="1010975"/>
          <a:ext cx="3215180" cy="178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045"/>
              </a:lnTo>
              <a:lnTo>
                <a:pt x="3215180" y="89045"/>
              </a:lnTo>
              <a:lnTo>
                <a:pt x="3215180" y="1780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79EDC8-C6E8-4353-9816-00CB22D0045F}">
      <dsp:nvSpPr>
        <dsp:cNvPr id="0" name=""/>
        <dsp:cNvSpPr/>
      </dsp:nvSpPr>
      <dsp:spPr>
        <a:xfrm>
          <a:off x="4620090" y="2215210"/>
          <a:ext cx="111230" cy="9922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2221"/>
              </a:lnTo>
              <a:lnTo>
                <a:pt x="111230" y="99222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F33B3C-E50D-4FB9-A331-9E00C75AFC00}">
      <dsp:nvSpPr>
        <dsp:cNvPr id="0" name=""/>
        <dsp:cNvSpPr/>
      </dsp:nvSpPr>
      <dsp:spPr>
        <a:xfrm>
          <a:off x="4620090" y="2215210"/>
          <a:ext cx="111230" cy="3901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104"/>
              </a:lnTo>
              <a:lnTo>
                <a:pt x="111230" y="39010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3C5C2D-9D9B-40D9-9D06-06B279187F6E}">
      <dsp:nvSpPr>
        <dsp:cNvPr id="0" name=""/>
        <dsp:cNvSpPr/>
      </dsp:nvSpPr>
      <dsp:spPr>
        <a:xfrm>
          <a:off x="3314089" y="1613092"/>
          <a:ext cx="1645222" cy="178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045"/>
              </a:lnTo>
              <a:lnTo>
                <a:pt x="1645222" y="89045"/>
              </a:lnTo>
              <a:lnTo>
                <a:pt x="1645222" y="1780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07F560-DD0A-4BE4-BB99-5C7954D3A42F}">
      <dsp:nvSpPr>
        <dsp:cNvPr id="0" name=""/>
        <dsp:cNvSpPr/>
      </dsp:nvSpPr>
      <dsp:spPr>
        <a:xfrm>
          <a:off x="3593946" y="2817328"/>
          <a:ext cx="111230" cy="9922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2221"/>
              </a:lnTo>
              <a:lnTo>
                <a:pt x="111230" y="99222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65D480-43A9-44A3-957A-360734064293}">
      <dsp:nvSpPr>
        <dsp:cNvPr id="0" name=""/>
        <dsp:cNvSpPr/>
      </dsp:nvSpPr>
      <dsp:spPr>
        <a:xfrm>
          <a:off x="3593946" y="2817328"/>
          <a:ext cx="111230" cy="3901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104"/>
              </a:lnTo>
              <a:lnTo>
                <a:pt x="111230" y="39010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6AE0E8-1F71-4A07-BF42-A75575C20D9A}">
      <dsp:nvSpPr>
        <dsp:cNvPr id="0" name=""/>
        <dsp:cNvSpPr/>
      </dsp:nvSpPr>
      <dsp:spPr>
        <a:xfrm>
          <a:off x="3420095" y="2215210"/>
          <a:ext cx="513072" cy="178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045"/>
              </a:lnTo>
              <a:lnTo>
                <a:pt x="513072" y="89045"/>
              </a:lnTo>
              <a:lnTo>
                <a:pt x="513072" y="1780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4614A3-E430-4378-9719-0E6713FB795A}">
      <dsp:nvSpPr>
        <dsp:cNvPr id="0" name=""/>
        <dsp:cNvSpPr/>
      </dsp:nvSpPr>
      <dsp:spPr>
        <a:xfrm>
          <a:off x="2567802" y="2817328"/>
          <a:ext cx="127207" cy="9922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2221"/>
              </a:lnTo>
              <a:lnTo>
                <a:pt x="127207" y="99222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F97B4A-2673-4061-B7CE-419E56AE9F98}">
      <dsp:nvSpPr>
        <dsp:cNvPr id="0" name=""/>
        <dsp:cNvSpPr/>
      </dsp:nvSpPr>
      <dsp:spPr>
        <a:xfrm>
          <a:off x="2567802" y="2817328"/>
          <a:ext cx="127207" cy="3901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104"/>
              </a:lnTo>
              <a:lnTo>
                <a:pt x="127207" y="39010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BCACE4-AB05-45B1-9082-2146B9447136}">
      <dsp:nvSpPr>
        <dsp:cNvPr id="0" name=""/>
        <dsp:cNvSpPr/>
      </dsp:nvSpPr>
      <dsp:spPr>
        <a:xfrm>
          <a:off x="2907023" y="2215210"/>
          <a:ext cx="513072" cy="178091"/>
        </a:xfrm>
        <a:custGeom>
          <a:avLst/>
          <a:gdLst/>
          <a:ahLst/>
          <a:cxnLst/>
          <a:rect l="0" t="0" r="0" b="0"/>
          <a:pathLst>
            <a:path>
              <a:moveTo>
                <a:pt x="513072" y="0"/>
              </a:moveTo>
              <a:lnTo>
                <a:pt x="513072" y="89045"/>
              </a:lnTo>
              <a:lnTo>
                <a:pt x="0" y="89045"/>
              </a:lnTo>
              <a:lnTo>
                <a:pt x="0" y="1780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85AD58-FACA-4124-831F-4192BD0EDF2C}">
      <dsp:nvSpPr>
        <dsp:cNvPr id="0" name=""/>
        <dsp:cNvSpPr/>
      </dsp:nvSpPr>
      <dsp:spPr>
        <a:xfrm>
          <a:off x="3314089" y="1613092"/>
          <a:ext cx="106006" cy="178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045"/>
              </a:lnTo>
              <a:lnTo>
                <a:pt x="106006" y="89045"/>
              </a:lnTo>
              <a:lnTo>
                <a:pt x="106006" y="1780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2E186B-F1FE-4CAE-AB68-3CA70528CB79}">
      <dsp:nvSpPr>
        <dsp:cNvPr id="0" name=""/>
        <dsp:cNvSpPr/>
      </dsp:nvSpPr>
      <dsp:spPr>
        <a:xfrm>
          <a:off x="1329645" y="2215210"/>
          <a:ext cx="127207" cy="9922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2221"/>
              </a:lnTo>
              <a:lnTo>
                <a:pt x="127207" y="99222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A817BD-DC84-4AA0-A745-A753D7EA54B2}">
      <dsp:nvSpPr>
        <dsp:cNvPr id="0" name=""/>
        <dsp:cNvSpPr/>
      </dsp:nvSpPr>
      <dsp:spPr>
        <a:xfrm>
          <a:off x="1329645" y="2215210"/>
          <a:ext cx="127207" cy="3901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104"/>
              </a:lnTo>
              <a:lnTo>
                <a:pt x="127207" y="39010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667AF8-E19F-47A8-8361-CB236C52CEA9}">
      <dsp:nvSpPr>
        <dsp:cNvPr id="0" name=""/>
        <dsp:cNvSpPr/>
      </dsp:nvSpPr>
      <dsp:spPr>
        <a:xfrm>
          <a:off x="1668866" y="1613092"/>
          <a:ext cx="1645222" cy="178091"/>
        </a:xfrm>
        <a:custGeom>
          <a:avLst/>
          <a:gdLst/>
          <a:ahLst/>
          <a:cxnLst/>
          <a:rect l="0" t="0" r="0" b="0"/>
          <a:pathLst>
            <a:path>
              <a:moveTo>
                <a:pt x="1645222" y="0"/>
              </a:moveTo>
              <a:lnTo>
                <a:pt x="1645222" y="89045"/>
              </a:lnTo>
              <a:lnTo>
                <a:pt x="0" y="89045"/>
              </a:lnTo>
              <a:lnTo>
                <a:pt x="0" y="1780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16C002-9A2D-43D8-8353-B78B1897C75E}">
      <dsp:nvSpPr>
        <dsp:cNvPr id="0" name=""/>
        <dsp:cNvSpPr/>
      </dsp:nvSpPr>
      <dsp:spPr>
        <a:xfrm>
          <a:off x="3314089" y="1010975"/>
          <a:ext cx="331800" cy="178091"/>
        </a:xfrm>
        <a:custGeom>
          <a:avLst/>
          <a:gdLst/>
          <a:ahLst/>
          <a:cxnLst/>
          <a:rect l="0" t="0" r="0" b="0"/>
          <a:pathLst>
            <a:path>
              <a:moveTo>
                <a:pt x="331800" y="0"/>
              </a:moveTo>
              <a:lnTo>
                <a:pt x="331800" y="89045"/>
              </a:lnTo>
              <a:lnTo>
                <a:pt x="0" y="89045"/>
              </a:lnTo>
              <a:lnTo>
                <a:pt x="0" y="1780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10CA8F-F795-409A-B23F-CEB23E3C963A}">
      <dsp:nvSpPr>
        <dsp:cNvPr id="0" name=""/>
        <dsp:cNvSpPr/>
      </dsp:nvSpPr>
      <dsp:spPr>
        <a:xfrm>
          <a:off x="91487" y="1613092"/>
          <a:ext cx="127207" cy="9922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2221"/>
              </a:lnTo>
              <a:lnTo>
                <a:pt x="127207" y="99222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A26750-EF8F-4303-AE44-0C049E548828}">
      <dsp:nvSpPr>
        <dsp:cNvPr id="0" name=""/>
        <dsp:cNvSpPr/>
      </dsp:nvSpPr>
      <dsp:spPr>
        <a:xfrm>
          <a:off x="91487" y="1613092"/>
          <a:ext cx="127207" cy="3901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104"/>
              </a:lnTo>
              <a:lnTo>
                <a:pt x="127207" y="39010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736F43-AA53-4CA6-8D84-F77517D17C30}">
      <dsp:nvSpPr>
        <dsp:cNvPr id="0" name=""/>
        <dsp:cNvSpPr/>
      </dsp:nvSpPr>
      <dsp:spPr>
        <a:xfrm>
          <a:off x="430709" y="1010975"/>
          <a:ext cx="3215180" cy="178091"/>
        </a:xfrm>
        <a:custGeom>
          <a:avLst/>
          <a:gdLst/>
          <a:ahLst/>
          <a:cxnLst/>
          <a:rect l="0" t="0" r="0" b="0"/>
          <a:pathLst>
            <a:path>
              <a:moveTo>
                <a:pt x="3215180" y="0"/>
              </a:moveTo>
              <a:lnTo>
                <a:pt x="3215180" y="89045"/>
              </a:lnTo>
              <a:lnTo>
                <a:pt x="0" y="89045"/>
              </a:lnTo>
              <a:lnTo>
                <a:pt x="0" y="1780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0F1F3-1FD8-4779-B52A-E6EA6036DAF0}">
      <dsp:nvSpPr>
        <dsp:cNvPr id="0" name=""/>
        <dsp:cNvSpPr/>
      </dsp:nvSpPr>
      <dsp:spPr>
        <a:xfrm>
          <a:off x="3221863" y="586948"/>
          <a:ext cx="848052" cy="424026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noProof="0" dirty="0" smtClean="0">
              <a:solidFill>
                <a:schemeClr val="tx1"/>
              </a:solidFill>
            </a:rPr>
            <a:t>Typ dat</a:t>
          </a:r>
          <a:endParaRPr lang="cs-CZ" sz="900" b="1" kern="1200" noProof="0" dirty="0">
            <a:solidFill>
              <a:schemeClr val="tx1"/>
            </a:solidFill>
          </a:endParaRPr>
        </a:p>
      </dsp:txBody>
      <dsp:txXfrm>
        <a:off x="3221863" y="586948"/>
        <a:ext cx="848052" cy="424026"/>
      </dsp:txXfrm>
    </dsp:sp>
    <dsp:sp modelId="{9F00AE28-233E-437A-9091-D9A86436E9D4}">
      <dsp:nvSpPr>
        <dsp:cNvPr id="0" name=""/>
        <dsp:cNvSpPr/>
      </dsp:nvSpPr>
      <dsp:spPr>
        <a:xfrm>
          <a:off x="6682" y="1189066"/>
          <a:ext cx="848052" cy="424026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>
              <a:solidFill>
                <a:schemeClr val="tx1"/>
              </a:solidFill>
            </a:rPr>
            <a:t>Spojitá x spojitá data</a:t>
          </a:r>
          <a:endParaRPr lang="cs-CZ" sz="900" b="1" kern="1200" dirty="0">
            <a:solidFill>
              <a:schemeClr val="tx1"/>
            </a:solidFill>
          </a:endParaRPr>
        </a:p>
      </dsp:txBody>
      <dsp:txXfrm>
        <a:off x="6682" y="1189066"/>
        <a:ext cx="848052" cy="424026"/>
      </dsp:txXfrm>
    </dsp:sp>
    <dsp:sp modelId="{B2E25A30-3DAD-47FD-96EA-CBA390690607}">
      <dsp:nvSpPr>
        <dsp:cNvPr id="0" name=""/>
        <dsp:cNvSpPr/>
      </dsp:nvSpPr>
      <dsp:spPr>
        <a:xfrm>
          <a:off x="218695" y="1791183"/>
          <a:ext cx="848052" cy="424026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err="1" smtClean="0">
              <a:solidFill>
                <a:srgbClr val="339933"/>
              </a:solidFill>
            </a:rPr>
            <a:t>Pearsonova</a:t>
          </a:r>
          <a:r>
            <a:rPr lang="cs-CZ" sz="900" kern="1200" dirty="0" smtClean="0">
              <a:solidFill>
                <a:srgbClr val="339933"/>
              </a:solidFill>
            </a:rPr>
            <a:t> korelace</a:t>
          </a:r>
          <a:endParaRPr lang="cs-CZ" sz="900" kern="1200" dirty="0">
            <a:solidFill>
              <a:srgbClr val="339933"/>
            </a:solidFill>
          </a:endParaRPr>
        </a:p>
      </dsp:txBody>
      <dsp:txXfrm>
        <a:off x="218695" y="1791183"/>
        <a:ext cx="848052" cy="424026"/>
      </dsp:txXfrm>
    </dsp:sp>
    <dsp:sp modelId="{F7E097E7-34CA-46C6-9752-699300E89930}">
      <dsp:nvSpPr>
        <dsp:cNvPr id="0" name=""/>
        <dsp:cNvSpPr/>
      </dsp:nvSpPr>
      <dsp:spPr>
        <a:xfrm>
          <a:off x="218695" y="2393301"/>
          <a:ext cx="848052" cy="424026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err="1" smtClean="0">
              <a:solidFill>
                <a:srgbClr val="0000FF"/>
              </a:solidFill>
            </a:rPr>
            <a:t>Spearmanova</a:t>
          </a:r>
          <a:r>
            <a:rPr lang="cs-CZ" sz="900" kern="1200" dirty="0" smtClean="0">
              <a:solidFill>
                <a:srgbClr val="0000FF"/>
              </a:solidFill>
            </a:rPr>
            <a:t> korelace</a:t>
          </a:r>
          <a:endParaRPr lang="cs-CZ" sz="900" kern="1200" dirty="0">
            <a:solidFill>
              <a:srgbClr val="0000FF"/>
            </a:solidFill>
          </a:endParaRPr>
        </a:p>
      </dsp:txBody>
      <dsp:txXfrm>
        <a:off x="218695" y="2393301"/>
        <a:ext cx="848052" cy="424026"/>
      </dsp:txXfrm>
    </dsp:sp>
    <dsp:sp modelId="{B06AD901-6887-4E38-8D4A-26F2199511C8}">
      <dsp:nvSpPr>
        <dsp:cNvPr id="0" name=""/>
        <dsp:cNvSpPr/>
      </dsp:nvSpPr>
      <dsp:spPr>
        <a:xfrm>
          <a:off x="2890062" y="1189066"/>
          <a:ext cx="848052" cy="424026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>
              <a:solidFill>
                <a:schemeClr val="tx1"/>
              </a:solidFill>
            </a:rPr>
            <a:t>Spojitá x kategoriální data</a:t>
          </a:r>
          <a:endParaRPr lang="cs-CZ" sz="900" b="1" kern="1200" dirty="0">
            <a:solidFill>
              <a:schemeClr val="tx1"/>
            </a:solidFill>
          </a:endParaRPr>
        </a:p>
      </dsp:txBody>
      <dsp:txXfrm>
        <a:off x="2890062" y="1189066"/>
        <a:ext cx="848052" cy="424026"/>
      </dsp:txXfrm>
    </dsp:sp>
    <dsp:sp modelId="{0EE7574D-A1D4-4D4F-8E15-2F85CE6CA43A}">
      <dsp:nvSpPr>
        <dsp:cNvPr id="0" name=""/>
        <dsp:cNvSpPr/>
      </dsp:nvSpPr>
      <dsp:spPr>
        <a:xfrm>
          <a:off x="1244840" y="1791183"/>
          <a:ext cx="848052" cy="424026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>
              <a:solidFill>
                <a:schemeClr val="tx1"/>
              </a:solidFill>
            </a:rPr>
            <a:t>Jeden výběr</a:t>
          </a:r>
          <a:endParaRPr lang="cs-CZ" sz="900" b="1" kern="1200" dirty="0">
            <a:solidFill>
              <a:schemeClr val="tx1"/>
            </a:solidFill>
          </a:endParaRPr>
        </a:p>
      </dsp:txBody>
      <dsp:txXfrm>
        <a:off x="1244840" y="1791183"/>
        <a:ext cx="848052" cy="424026"/>
      </dsp:txXfrm>
    </dsp:sp>
    <dsp:sp modelId="{97908371-10F8-47D2-B67E-37B01AA31002}">
      <dsp:nvSpPr>
        <dsp:cNvPr id="0" name=""/>
        <dsp:cNvSpPr/>
      </dsp:nvSpPr>
      <dsp:spPr>
        <a:xfrm>
          <a:off x="1456853" y="2393301"/>
          <a:ext cx="848052" cy="424026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err="1" smtClean="0">
              <a:solidFill>
                <a:srgbClr val="339933"/>
              </a:solidFill>
            </a:rPr>
            <a:t>Jednovýběrový</a:t>
          </a:r>
          <a:r>
            <a:rPr lang="cs-CZ" sz="900" kern="1200" dirty="0" smtClean="0">
              <a:solidFill>
                <a:srgbClr val="339933"/>
              </a:solidFill>
            </a:rPr>
            <a:t> </a:t>
          </a:r>
          <a:br>
            <a:rPr lang="cs-CZ" sz="900" kern="1200" dirty="0" smtClean="0">
              <a:solidFill>
                <a:srgbClr val="339933"/>
              </a:solidFill>
            </a:rPr>
          </a:br>
          <a:r>
            <a:rPr lang="cs-CZ" sz="900" kern="1200" dirty="0" smtClean="0">
              <a:solidFill>
                <a:srgbClr val="339933"/>
              </a:solidFill>
            </a:rPr>
            <a:t>t-test, z-test</a:t>
          </a:r>
          <a:endParaRPr lang="cs-CZ" sz="900" kern="1200" dirty="0">
            <a:solidFill>
              <a:srgbClr val="339933"/>
            </a:solidFill>
          </a:endParaRPr>
        </a:p>
      </dsp:txBody>
      <dsp:txXfrm>
        <a:off x="1456853" y="2393301"/>
        <a:ext cx="848052" cy="424026"/>
      </dsp:txXfrm>
    </dsp:sp>
    <dsp:sp modelId="{ACFE2FF7-826F-48C1-9633-FD43660706AF}">
      <dsp:nvSpPr>
        <dsp:cNvPr id="0" name=""/>
        <dsp:cNvSpPr/>
      </dsp:nvSpPr>
      <dsp:spPr>
        <a:xfrm>
          <a:off x="1456853" y="2995419"/>
          <a:ext cx="848052" cy="424026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err="1" smtClean="0">
              <a:solidFill>
                <a:srgbClr val="0000FF"/>
              </a:solidFill>
            </a:rPr>
            <a:t>Wilcoxonův</a:t>
          </a:r>
          <a:r>
            <a:rPr lang="cs-CZ" sz="900" kern="1200" dirty="0" smtClean="0">
              <a:solidFill>
                <a:srgbClr val="0000FF"/>
              </a:solidFill>
            </a:rPr>
            <a:t> test,</a:t>
          </a:r>
          <a:r>
            <a:rPr lang="en-US" sz="900" kern="1200" dirty="0" smtClean="0">
              <a:solidFill>
                <a:srgbClr val="0000FF"/>
              </a:solidFill>
            </a:rPr>
            <a:t> </a:t>
          </a:r>
          <a:r>
            <a:rPr lang="en-US" sz="900" kern="1200" dirty="0" err="1" smtClean="0">
              <a:solidFill>
                <a:srgbClr val="0000FF"/>
              </a:solidFill>
            </a:rPr>
            <a:t>znam</a:t>
          </a:r>
          <a:r>
            <a:rPr lang="cs-CZ" sz="900" kern="1200" dirty="0" err="1" smtClean="0">
              <a:solidFill>
                <a:srgbClr val="0000FF"/>
              </a:solidFill>
            </a:rPr>
            <a:t>énkový</a:t>
          </a:r>
          <a:r>
            <a:rPr lang="cs-CZ" sz="900" kern="1200" dirty="0" smtClean="0">
              <a:solidFill>
                <a:srgbClr val="0000FF"/>
              </a:solidFill>
            </a:rPr>
            <a:t> test</a:t>
          </a:r>
          <a:endParaRPr lang="cs-CZ" sz="900" kern="1200" dirty="0">
            <a:solidFill>
              <a:srgbClr val="0000FF"/>
            </a:solidFill>
          </a:endParaRPr>
        </a:p>
      </dsp:txBody>
      <dsp:txXfrm>
        <a:off x="1456853" y="2995419"/>
        <a:ext cx="848052" cy="424026"/>
      </dsp:txXfrm>
    </dsp:sp>
    <dsp:sp modelId="{C39C3C1C-60D0-42B0-A88F-26475D2D2D38}">
      <dsp:nvSpPr>
        <dsp:cNvPr id="0" name=""/>
        <dsp:cNvSpPr/>
      </dsp:nvSpPr>
      <dsp:spPr>
        <a:xfrm>
          <a:off x="2996069" y="1791183"/>
          <a:ext cx="848052" cy="424026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>
              <a:solidFill>
                <a:schemeClr val="tx1"/>
              </a:solidFill>
            </a:rPr>
            <a:t>Dva výběry</a:t>
          </a:r>
          <a:endParaRPr lang="cs-CZ" sz="900" b="1" kern="1200" dirty="0">
            <a:solidFill>
              <a:schemeClr val="tx1"/>
            </a:solidFill>
          </a:endParaRPr>
        </a:p>
      </dsp:txBody>
      <dsp:txXfrm>
        <a:off x="2996069" y="1791183"/>
        <a:ext cx="848052" cy="424026"/>
      </dsp:txXfrm>
    </dsp:sp>
    <dsp:sp modelId="{CF431318-10F9-4735-ACA8-1BA6374962E8}">
      <dsp:nvSpPr>
        <dsp:cNvPr id="0" name=""/>
        <dsp:cNvSpPr/>
      </dsp:nvSpPr>
      <dsp:spPr>
        <a:xfrm>
          <a:off x="2482997" y="2393301"/>
          <a:ext cx="848052" cy="424026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>
              <a:solidFill>
                <a:schemeClr val="tx1"/>
              </a:solidFill>
            </a:rPr>
            <a:t>Párová data</a:t>
          </a:r>
          <a:endParaRPr lang="cs-CZ" sz="900" b="1" kern="1200" dirty="0">
            <a:solidFill>
              <a:schemeClr val="tx1"/>
            </a:solidFill>
          </a:endParaRPr>
        </a:p>
      </dsp:txBody>
      <dsp:txXfrm>
        <a:off x="2482997" y="2393301"/>
        <a:ext cx="848052" cy="424026"/>
      </dsp:txXfrm>
    </dsp:sp>
    <dsp:sp modelId="{55182E94-7025-4841-9D9D-8C9830D73260}">
      <dsp:nvSpPr>
        <dsp:cNvPr id="0" name=""/>
        <dsp:cNvSpPr/>
      </dsp:nvSpPr>
      <dsp:spPr>
        <a:xfrm>
          <a:off x="2695010" y="2995419"/>
          <a:ext cx="848052" cy="424026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>
              <a:solidFill>
                <a:srgbClr val="339933"/>
              </a:solidFill>
            </a:rPr>
            <a:t>Párový t-test</a:t>
          </a:r>
          <a:endParaRPr lang="cs-CZ" sz="900" kern="1200" dirty="0">
            <a:solidFill>
              <a:srgbClr val="339933"/>
            </a:solidFill>
          </a:endParaRPr>
        </a:p>
      </dsp:txBody>
      <dsp:txXfrm>
        <a:off x="2695010" y="2995419"/>
        <a:ext cx="848052" cy="424026"/>
      </dsp:txXfrm>
    </dsp:sp>
    <dsp:sp modelId="{0CA45E06-016D-41E0-B46F-676C0CF11B2D}">
      <dsp:nvSpPr>
        <dsp:cNvPr id="0" name=""/>
        <dsp:cNvSpPr/>
      </dsp:nvSpPr>
      <dsp:spPr>
        <a:xfrm>
          <a:off x="2695010" y="3597536"/>
          <a:ext cx="848052" cy="424026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err="1" smtClean="0">
              <a:solidFill>
                <a:srgbClr val="0000FF"/>
              </a:solidFill>
            </a:rPr>
            <a:t>Wilcoxonův</a:t>
          </a:r>
          <a:r>
            <a:rPr lang="cs-CZ" sz="900" kern="1200" dirty="0" smtClean="0">
              <a:solidFill>
                <a:srgbClr val="0000FF"/>
              </a:solidFill>
            </a:rPr>
            <a:t> test,</a:t>
          </a:r>
          <a:r>
            <a:rPr lang="en-US" sz="900" kern="1200" dirty="0" smtClean="0">
              <a:solidFill>
                <a:srgbClr val="0000FF"/>
              </a:solidFill>
            </a:rPr>
            <a:t> </a:t>
          </a:r>
          <a:r>
            <a:rPr lang="en-US" sz="900" kern="1200" dirty="0" err="1" smtClean="0">
              <a:solidFill>
                <a:srgbClr val="0000FF"/>
              </a:solidFill>
            </a:rPr>
            <a:t>znam</a:t>
          </a:r>
          <a:r>
            <a:rPr lang="cs-CZ" sz="900" kern="1200" dirty="0" err="1" smtClean="0">
              <a:solidFill>
                <a:srgbClr val="0000FF"/>
              </a:solidFill>
            </a:rPr>
            <a:t>énkový</a:t>
          </a:r>
          <a:r>
            <a:rPr lang="cs-CZ" sz="900" kern="1200" dirty="0" smtClean="0">
              <a:solidFill>
                <a:srgbClr val="0000FF"/>
              </a:solidFill>
            </a:rPr>
            <a:t> test</a:t>
          </a:r>
          <a:endParaRPr lang="cs-CZ" sz="900" kern="1200" dirty="0">
            <a:solidFill>
              <a:srgbClr val="0000FF"/>
            </a:solidFill>
          </a:endParaRPr>
        </a:p>
      </dsp:txBody>
      <dsp:txXfrm>
        <a:off x="2695010" y="3597536"/>
        <a:ext cx="848052" cy="424026"/>
      </dsp:txXfrm>
    </dsp:sp>
    <dsp:sp modelId="{5E255834-58B0-4A31-9860-60971C75D20B}">
      <dsp:nvSpPr>
        <dsp:cNvPr id="0" name=""/>
        <dsp:cNvSpPr/>
      </dsp:nvSpPr>
      <dsp:spPr>
        <a:xfrm>
          <a:off x="3509141" y="2393301"/>
          <a:ext cx="848052" cy="424026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>
              <a:solidFill>
                <a:schemeClr val="tx1"/>
              </a:solidFill>
            </a:rPr>
            <a:t>Nepárová data</a:t>
          </a:r>
          <a:endParaRPr lang="cs-CZ" sz="900" b="1" kern="1200" dirty="0">
            <a:solidFill>
              <a:schemeClr val="tx1"/>
            </a:solidFill>
          </a:endParaRPr>
        </a:p>
      </dsp:txBody>
      <dsp:txXfrm>
        <a:off x="3509141" y="2393301"/>
        <a:ext cx="848052" cy="424026"/>
      </dsp:txXfrm>
    </dsp:sp>
    <dsp:sp modelId="{2E458658-626D-489B-AE5D-B3AD5810E84D}">
      <dsp:nvSpPr>
        <dsp:cNvPr id="0" name=""/>
        <dsp:cNvSpPr/>
      </dsp:nvSpPr>
      <dsp:spPr>
        <a:xfrm>
          <a:off x="3705177" y="2995419"/>
          <a:ext cx="848052" cy="424026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err="1" smtClean="0">
              <a:solidFill>
                <a:srgbClr val="339933"/>
              </a:solidFill>
            </a:rPr>
            <a:t>Dvouvýběrový</a:t>
          </a:r>
          <a:r>
            <a:rPr lang="cs-CZ" sz="900" kern="1200" dirty="0" smtClean="0">
              <a:solidFill>
                <a:srgbClr val="339933"/>
              </a:solidFill>
            </a:rPr>
            <a:t> </a:t>
          </a:r>
          <a:br>
            <a:rPr lang="cs-CZ" sz="900" kern="1200" dirty="0" smtClean="0">
              <a:solidFill>
                <a:srgbClr val="339933"/>
              </a:solidFill>
            </a:rPr>
          </a:br>
          <a:r>
            <a:rPr lang="cs-CZ" sz="900" kern="1200" dirty="0" smtClean="0">
              <a:solidFill>
                <a:srgbClr val="339933"/>
              </a:solidFill>
            </a:rPr>
            <a:t>t-test</a:t>
          </a:r>
          <a:endParaRPr lang="cs-CZ" sz="900" kern="1200" dirty="0">
            <a:solidFill>
              <a:srgbClr val="339933"/>
            </a:solidFill>
          </a:endParaRPr>
        </a:p>
      </dsp:txBody>
      <dsp:txXfrm>
        <a:off x="3705177" y="2995419"/>
        <a:ext cx="848052" cy="424026"/>
      </dsp:txXfrm>
    </dsp:sp>
    <dsp:sp modelId="{D5D0FB68-AD5F-44A5-8893-D4E2877F3AE2}">
      <dsp:nvSpPr>
        <dsp:cNvPr id="0" name=""/>
        <dsp:cNvSpPr/>
      </dsp:nvSpPr>
      <dsp:spPr>
        <a:xfrm>
          <a:off x="3705177" y="3597536"/>
          <a:ext cx="848052" cy="424026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>
              <a:solidFill>
                <a:srgbClr val="0000FF"/>
              </a:solidFill>
            </a:rPr>
            <a:t>Mannův-</a:t>
          </a:r>
          <a:r>
            <a:rPr lang="cs-CZ" sz="900" kern="1200" dirty="0" err="1" smtClean="0">
              <a:solidFill>
                <a:srgbClr val="0000FF"/>
              </a:solidFill>
            </a:rPr>
            <a:t>Whitneyův</a:t>
          </a:r>
          <a:r>
            <a:rPr lang="cs-CZ" sz="900" kern="1200" dirty="0" smtClean="0">
              <a:solidFill>
                <a:srgbClr val="0000FF"/>
              </a:solidFill>
            </a:rPr>
            <a:t> test, mediánový test</a:t>
          </a:r>
          <a:endParaRPr lang="en-US" sz="900" kern="1200" dirty="0">
            <a:solidFill>
              <a:srgbClr val="0000FF"/>
            </a:solidFill>
          </a:endParaRPr>
        </a:p>
      </dsp:txBody>
      <dsp:txXfrm>
        <a:off x="3705177" y="3597536"/>
        <a:ext cx="848052" cy="424026"/>
      </dsp:txXfrm>
    </dsp:sp>
    <dsp:sp modelId="{C05B1299-E31B-435A-B699-9AFEAD0FE5D2}">
      <dsp:nvSpPr>
        <dsp:cNvPr id="0" name=""/>
        <dsp:cNvSpPr/>
      </dsp:nvSpPr>
      <dsp:spPr>
        <a:xfrm>
          <a:off x="4535285" y="1791183"/>
          <a:ext cx="848052" cy="424026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>
              <a:solidFill>
                <a:schemeClr val="tx1"/>
              </a:solidFill>
            </a:rPr>
            <a:t>Tři a více výběrů (nepárově</a:t>
          </a:r>
          <a:r>
            <a:rPr lang="cs-CZ" sz="900" kern="1200" dirty="0" smtClean="0">
              <a:solidFill>
                <a:schemeClr val="tx1"/>
              </a:solidFill>
            </a:rPr>
            <a:t>)</a:t>
          </a:r>
          <a:endParaRPr lang="cs-CZ" sz="900" kern="1200" dirty="0">
            <a:solidFill>
              <a:schemeClr val="tx1"/>
            </a:solidFill>
          </a:endParaRPr>
        </a:p>
      </dsp:txBody>
      <dsp:txXfrm>
        <a:off x="4535285" y="1791183"/>
        <a:ext cx="848052" cy="424026"/>
      </dsp:txXfrm>
    </dsp:sp>
    <dsp:sp modelId="{1647DA6A-6C86-4132-9FA1-1C0A05A288B5}">
      <dsp:nvSpPr>
        <dsp:cNvPr id="0" name=""/>
        <dsp:cNvSpPr/>
      </dsp:nvSpPr>
      <dsp:spPr>
        <a:xfrm>
          <a:off x="4731321" y="2393301"/>
          <a:ext cx="848052" cy="424026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err="1" smtClean="0">
              <a:solidFill>
                <a:srgbClr val="339933"/>
              </a:solidFill>
            </a:rPr>
            <a:t>ANOVA</a:t>
          </a:r>
          <a:endParaRPr lang="cs-CZ" sz="900" kern="1200" dirty="0">
            <a:solidFill>
              <a:srgbClr val="339933"/>
            </a:solidFill>
          </a:endParaRPr>
        </a:p>
      </dsp:txBody>
      <dsp:txXfrm>
        <a:off x="4731321" y="2393301"/>
        <a:ext cx="848052" cy="424026"/>
      </dsp:txXfrm>
    </dsp:sp>
    <dsp:sp modelId="{58715871-4E95-41CC-9009-35EC4FC5F4DA}">
      <dsp:nvSpPr>
        <dsp:cNvPr id="0" name=""/>
        <dsp:cNvSpPr/>
      </dsp:nvSpPr>
      <dsp:spPr>
        <a:xfrm>
          <a:off x="4731321" y="2995419"/>
          <a:ext cx="848052" cy="424026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err="1" smtClean="0">
              <a:solidFill>
                <a:srgbClr val="0000FF"/>
              </a:solidFill>
            </a:rPr>
            <a:t>Kruskalův-Wallisův</a:t>
          </a:r>
          <a:r>
            <a:rPr lang="cs-CZ" sz="900" kern="1200" dirty="0" smtClean="0">
              <a:solidFill>
                <a:srgbClr val="0000FF"/>
              </a:solidFill>
            </a:rPr>
            <a:t> test</a:t>
          </a:r>
          <a:endParaRPr lang="cs-CZ" sz="900" kern="1200" dirty="0">
            <a:solidFill>
              <a:srgbClr val="0000FF"/>
            </a:solidFill>
          </a:endParaRPr>
        </a:p>
      </dsp:txBody>
      <dsp:txXfrm>
        <a:off x="4731321" y="2995419"/>
        <a:ext cx="848052" cy="424026"/>
      </dsp:txXfrm>
    </dsp:sp>
    <dsp:sp modelId="{0622D73D-8133-4832-995F-BC34B0EB46BD}">
      <dsp:nvSpPr>
        <dsp:cNvPr id="0" name=""/>
        <dsp:cNvSpPr/>
      </dsp:nvSpPr>
      <dsp:spPr>
        <a:xfrm>
          <a:off x="6437044" y="1189066"/>
          <a:ext cx="848052" cy="424026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err="1" smtClean="0">
              <a:solidFill>
                <a:schemeClr val="tx1"/>
              </a:solidFill>
            </a:rPr>
            <a:t>Kategori</a:t>
          </a:r>
          <a:r>
            <a:rPr lang="cs-CZ" sz="900" b="1" kern="1200" dirty="0" err="1" smtClean="0">
              <a:solidFill>
                <a:schemeClr val="tx1"/>
              </a:solidFill>
            </a:rPr>
            <a:t>ální</a:t>
          </a:r>
          <a:r>
            <a:rPr lang="cs-CZ" sz="900" b="1" kern="1200" dirty="0" smtClean="0">
              <a:solidFill>
                <a:schemeClr val="tx1"/>
              </a:solidFill>
            </a:rPr>
            <a:t> x kategoriální data</a:t>
          </a:r>
          <a:endParaRPr lang="cs-CZ" sz="900" b="1" kern="1200" dirty="0">
            <a:solidFill>
              <a:schemeClr val="tx1"/>
            </a:solidFill>
          </a:endParaRPr>
        </a:p>
      </dsp:txBody>
      <dsp:txXfrm>
        <a:off x="6437044" y="1189066"/>
        <a:ext cx="848052" cy="424026"/>
      </dsp:txXfrm>
    </dsp:sp>
    <dsp:sp modelId="{7DCE690A-E618-4531-8AA3-901EAC79F793}">
      <dsp:nvSpPr>
        <dsp:cNvPr id="0" name=""/>
        <dsp:cNvSpPr/>
      </dsp:nvSpPr>
      <dsp:spPr>
        <a:xfrm>
          <a:off x="5561429" y="1791183"/>
          <a:ext cx="848052" cy="424026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>
              <a:solidFill>
                <a:schemeClr val="tx1"/>
              </a:solidFill>
            </a:rPr>
            <a:t>Jeden výběr</a:t>
          </a:r>
          <a:endParaRPr lang="cs-CZ" sz="900" b="1" kern="1200" dirty="0">
            <a:solidFill>
              <a:schemeClr val="tx1"/>
            </a:solidFill>
          </a:endParaRPr>
        </a:p>
      </dsp:txBody>
      <dsp:txXfrm>
        <a:off x="5561429" y="1791183"/>
        <a:ext cx="848052" cy="424026"/>
      </dsp:txXfrm>
    </dsp:sp>
    <dsp:sp modelId="{2E0027C0-6523-477A-B380-F112C40C446F}">
      <dsp:nvSpPr>
        <dsp:cNvPr id="0" name=""/>
        <dsp:cNvSpPr/>
      </dsp:nvSpPr>
      <dsp:spPr>
        <a:xfrm>
          <a:off x="5773442" y="2393301"/>
          <a:ext cx="848052" cy="424026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err="1" smtClean="0">
              <a:solidFill>
                <a:srgbClr val="0000FF"/>
              </a:solidFill>
            </a:rPr>
            <a:t>Jednovýběrový</a:t>
          </a:r>
          <a:r>
            <a:rPr lang="cs-CZ" sz="900" kern="1200" dirty="0" smtClean="0">
              <a:solidFill>
                <a:srgbClr val="0000FF"/>
              </a:solidFill>
            </a:rPr>
            <a:t> binomický test</a:t>
          </a:r>
          <a:endParaRPr lang="cs-CZ" sz="900" kern="1200" dirty="0">
            <a:solidFill>
              <a:srgbClr val="0000FF"/>
            </a:solidFill>
          </a:endParaRPr>
        </a:p>
      </dsp:txBody>
      <dsp:txXfrm>
        <a:off x="5773442" y="2393301"/>
        <a:ext cx="848052" cy="424026"/>
      </dsp:txXfrm>
    </dsp:sp>
    <dsp:sp modelId="{64691321-FACC-43C5-AC94-9C93F458129D}">
      <dsp:nvSpPr>
        <dsp:cNvPr id="0" name=""/>
        <dsp:cNvSpPr/>
      </dsp:nvSpPr>
      <dsp:spPr>
        <a:xfrm>
          <a:off x="7312659" y="1791183"/>
          <a:ext cx="848052" cy="424026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>
              <a:solidFill>
                <a:schemeClr val="tx1"/>
              </a:solidFill>
            </a:rPr>
            <a:t>Více výběrů</a:t>
          </a:r>
          <a:endParaRPr lang="cs-CZ" sz="900" b="1" kern="1200" dirty="0">
            <a:solidFill>
              <a:schemeClr val="tx1"/>
            </a:solidFill>
          </a:endParaRPr>
        </a:p>
      </dsp:txBody>
      <dsp:txXfrm>
        <a:off x="7312659" y="1791183"/>
        <a:ext cx="848052" cy="424026"/>
      </dsp:txXfrm>
    </dsp:sp>
    <dsp:sp modelId="{0BA69937-FE82-4B1E-93F4-343D2959C716}">
      <dsp:nvSpPr>
        <dsp:cNvPr id="0" name=""/>
        <dsp:cNvSpPr/>
      </dsp:nvSpPr>
      <dsp:spPr>
        <a:xfrm>
          <a:off x="6799587" y="2393301"/>
          <a:ext cx="848052" cy="424026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>
              <a:solidFill>
                <a:schemeClr val="tx1"/>
              </a:solidFill>
            </a:rPr>
            <a:t>Párová data</a:t>
          </a:r>
          <a:endParaRPr lang="cs-CZ" sz="900" b="1" kern="1200" dirty="0">
            <a:solidFill>
              <a:schemeClr val="tx1"/>
            </a:solidFill>
          </a:endParaRPr>
        </a:p>
      </dsp:txBody>
      <dsp:txXfrm>
        <a:off x="6799587" y="2393301"/>
        <a:ext cx="848052" cy="424026"/>
      </dsp:txXfrm>
    </dsp:sp>
    <dsp:sp modelId="{F1552729-272E-4B63-99D1-D90BFAF1214D}">
      <dsp:nvSpPr>
        <dsp:cNvPr id="0" name=""/>
        <dsp:cNvSpPr/>
      </dsp:nvSpPr>
      <dsp:spPr>
        <a:xfrm>
          <a:off x="6987634" y="2995419"/>
          <a:ext cx="848052" cy="424026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err="1" smtClean="0">
              <a:solidFill>
                <a:srgbClr val="0000FF"/>
              </a:solidFill>
            </a:rPr>
            <a:t>McNemarův</a:t>
          </a:r>
          <a:r>
            <a:rPr lang="cs-CZ" sz="900" kern="1200" dirty="0" smtClean="0">
              <a:solidFill>
                <a:srgbClr val="0000FF"/>
              </a:solidFill>
            </a:rPr>
            <a:t> test</a:t>
          </a:r>
          <a:endParaRPr lang="cs-CZ" sz="900" kern="1200" dirty="0">
            <a:solidFill>
              <a:srgbClr val="0000FF"/>
            </a:solidFill>
          </a:endParaRPr>
        </a:p>
      </dsp:txBody>
      <dsp:txXfrm>
        <a:off x="6987634" y="2995419"/>
        <a:ext cx="848052" cy="424026"/>
      </dsp:txXfrm>
    </dsp:sp>
    <dsp:sp modelId="{BD6B07B1-937B-4D32-A055-C94222EB9198}">
      <dsp:nvSpPr>
        <dsp:cNvPr id="0" name=""/>
        <dsp:cNvSpPr/>
      </dsp:nvSpPr>
      <dsp:spPr>
        <a:xfrm>
          <a:off x="7825731" y="2393301"/>
          <a:ext cx="848052" cy="424026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>
              <a:solidFill>
                <a:schemeClr val="tx1"/>
              </a:solidFill>
            </a:rPr>
            <a:t>Nepárová data</a:t>
          </a:r>
          <a:endParaRPr lang="cs-CZ" sz="900" b="1" kern="1200" dirty="0">
            <a:solidFill>
              <a:schemeClr val="tx1"/>
            </a:solidFill>
          </a:endParaRPr>
        </a:p>
      </dsp:txBody>
      <dsp:txXfrm>
        <a:off x="7825731" y="2393301"/>
        <a:ext cx="848052" cy="424026"/>
      </dsp:txXfrm>
    </dsp:sp>
    <dsp:sp modelId="{49023409-5266-417C-B6F7-52D129DF0C8F}">
      <dsp:nvSpPr>
        <dsp:cNvPr id="0" name=""/>
        <dsp:cNvSpPr/>
      </dsp:nvSpPr>
      <dsp:spPr>
        <a:xfrm>
          <a:off x="7995884" y="2995419"/>
          <a:ext cx="848052" cy="424026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>
              <a:solidFill>
                <a:srgbClr val="339933"/>
              </a:solidFill>
            </a:rPr>
            <a:t>Chí-kvadrát test</a:t>
          </a:r>
          <a:endParaRPr lang="cs-CZ" sz="900" kern="1200" dirty="0">
            <a:solidFill>
              <a:srgbClr val="339933"/>
            </a:solidFill>
          </a:endParaRPr>
        </a:p>
      </dsp:txBody>
      <dsp:txXfrm>
        <a:off x="7995884" y="2995419"/>
        <a:ext cx="848052" cy="424026"/>
      </dsp:txXfrm>
    </dsp:sp>
    <dsp:sp modelId="{A03A50B5-0861-42F5-8991-AC8DE03CD4FE}">
      <dsp:nvSpPr>
        <dsp:cNvPr id="0" name=""/>
        <dsp:cNvSpPr/>
      </dsp:nvSpPr>
      <dsp:spPr>
        <a:xfrm>
          <a:off x="7995884" y="3597536"/>
          <a:ext cx="848052" cy="424026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err="1" smtClean="0">
              <a:solidFill>
                <a:srgbClr val="0000FF"/>
              </a:solidFill>
            </a:rPr>
            <a:t>Fisherův</a:t>
          </a:r>
          <a:r>
            <a:rPr lang="cs-CZ" sz="900" kern="1200" dirty="0" smtClean="0">
              <a:solidFill>
                <a:srgbClr val="0000FF"/>
              </a:solidFill>
            </a:rPr>
            <a:t> exaktní test</a:t>
          </a:r>
          <a:endParaRPr lang="cs-CZ" sz="900" kern="1200" dirty="0">
            <a:solidFill>
              <a:srgbClr val="0000FF"/>
            </a:solidFill>
          </a:endParaRPr>
        </a:p>
      </dsp:txBody>
      <dsp:txXfrm>
        <a:off x="7995884" y="3597536"/>
        <a:ext cx="848052" cy="4240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6400" cy="4970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9593"/>
            <a:ext cx="2946400" cy="4970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9" y="9429593"/>
            <a:ext cx="2946400" cy="4970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F4C7EE-0EC4-45CF-B3A9-ACA1508E9A86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quarter" idx="1"/>
          </p:nvPr>
        </p:nvSpPr>
        <p:spPr>
          <a:xfrm>
            <a:off x="3850060" y="2"/>
            <a:ext cx="2946529" cy="4961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BF8410-2CB4-4894-886D-E37F080DE064}" type="datetimeFigureOut">
              <a:rPr lang="cs-CZ" smtClean="0"/>
              <a:t>14.8.2014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5668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0E8244-B60C-4AC0-9A32-90D49118D22D}" type="datetimeFigureOut">
              <a:rPr lang="cs-CZ" smtClean="0"/>
              <a:t>14.8.2014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9" y="4715907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3B9C39-6EF1-4BC3-BFC8-CDBBDA39E3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3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B9C39-6EF1-4BC3-BFC8-CDBBDA39E38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4699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B9C39-6EF1-4BC3-BFC8-CDBBDA39E38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4699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B9C39-6EF1-4BC3-BFC8-CDBBDA39E38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4699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76872"/>
            <a:ext cx="7859216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B1AA-F70A-4C6A-B22F-1DD400E83DA5}" type="datetime1">
              <a:rPr lang="cs-CZ" smtClean="0"/>
              <a:t>14.8.2014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AutoShape 62"/>
          <p:cNvSpPr>
            <a:spLocks noChangeArrowheads="1"/>
          </p:cNvSpPr>
          <p:nvPr userDrawn="1"/>
        </p:nvSpPr>
        <p:spPr bwMode="auto">
          <a:xfrm rot="10800000">
            <a:off x="0" y="6237288"/>
            <a:ext cx="9144000" cy="620712"/>
          </a:xfrm>
          <a:custGeom>
            <a:avLst/>
            <a:gdLst>
              <a:gd name="G0" fmla="+- 2745 0 0"/>
              <a:gd name="G1" fmla="+- 21600 0 2745"/>
              <a:gd name="G2" fmla="*/ 2745 1 2"/>
              <a:gd name="G3" fmla="+- 21600 0 G2"/>
              <a:gd name="G4" fmla="+/ 2745 21600 2"/>
              <a:gd name="G5" fmla="+/ G1 0 2"/>
              <a:gd name="G6" fmla="*/ 21600 21600 2745"/>
              <a:gd name="G7" fmla="*/ G6 1 2"/>
              <a:gd name="G8" fmla="+- 21600 0 G7"/>
              <a:gd name="G9" fmla="*/ 21600 1 2"/>
              <a:gd name="G10" fmla="+- 2745 0 G9"/>
              <a:gd name="G11" fmla="?: G10 G8 0"/>
              <a:gd name="G12" fmla="?: G10 G7 21600"/>
              <a:gd name="T0" fmla="*/ 20227 w 21600"/>
              <a:gd name="T1" fmla="*/ 10800 h 21600"/>
              <a:gd name="T2" fmla="*/ 10800 w 21600"/>
              <a:gd name="T3" fmla="*/ 21600 h 21600"/>
              <a:gd name="T4" fmla="*/ 1373 w 21600"/>
              <a:gd name="T5" fmla="*/ 10800 h 21600"/>
              <a:gd name="T6" fmla="*/ 10800 w 21600"/>
              <a:gd name="T7" fmla="*/ 0 h 21600"/>
              <a:gd name="T8" fmla="*/ 3173 w 21600"/>
              <a:gd name="T9" fmla="*/ 3173 h 21600"/>
              <a:gd name="T10" fmla="*/ 18427 w 21600"/>
              <a:gd name="T11" fmla="*/ 1842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2745" y="21600"/>
                </a:lnTo>
                <a:lnTo>
                  <a:pt x="18855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EEA320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8" name="Rectangle 51"/>
          <p:cNvSpPr>
            <a:spLocks noChangeArrowheads="1"/>
          </p:cNvSpPr>
          <p:nvPr userDrawn="1"/>
        </p:nvSpPr>
        <p:spPr bwMode="auto">
          <a:xfrm>
            <a:off x="0" y="1752696"/>
            <a:ext cx="9144000" cy="2232025"/>
          </a:xfrm>
          <a:prstGeom prst="rect">
            <a:avLst/>
          </a:prstGeom>
          <a:solidFill>
            <a:srgbClr val="F0A22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9" name="Picture 50" descr="zahlavi-IBA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94" r="4548"/>
          <a:stretch/>
        </p:blipFill>
        <p:spPr bwMode="auto">
          <a:xfrm>
            <a:off x="0" y="0"/>
            <a:ext cx="9144000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4" descr="logo-IBA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221163"/>
            <a:ext cx="12192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AutoShape 59"/>
          <p:cNvSpPr>
            <a:spLocks noChangeArrowheads="1"/>
          </p:cNvSpPr>
          <p:nvPr userDrawn="1"/>
        </p:nvSpPr>
        <p:spPr bwMode="auto">
          <a:xfrm>
            <a:off x="0" y="3860800"/>
            <a:ext cx="8675688" cy="100013"/>
          </a:xfrm>
          <a:prstGeom prst="parallelogram">
            <a:avLst>
              <a:gd name="adj" fmla="val 199595"/>
            </a:avLst>
          </a:prstGeom>
          <a:gradFill rotWithShape="1">
            <a:gsLst>
              <a:gs pos="0">
                <a:srgbClr val="FAE0B9"/>
              </a:gs>
              <a:gs pos="100000">
                <a:srgbClr val="F0A22E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3" name="Picture 67" descr="logo-MU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60350"/>
            <a:ext cx="871538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71"/>
          <p:cNvSpPr txBox="1">
            <a:spLocks noChangeArrowheads="1"/>
          </p:cNvSpPr>
          <p:nvPr userDrawn="1"/>
        </p:nvSpPr>
        <p:spPr bwMode="auto">
          <a:xfrm>
            <a:off x="1979613" y="6446838"/>
            <a:ext cx="51847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dirty="0">
                <a:solidFill>
                  <a:schemeClr val="bg1"/>
                </a:solidFill>
              </a:rPr>
              <a:t>© Institut biostatistiky a analýz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Line 75"/>
          <p:cNvSpPr>
            <a:spLocks noChangeShapeType="1"/>
          </p:cNvSpPr>
          <p:nvPr userDrawn="1"/>
        </p:nvSpPr>
        <p:spPr bwMode="auto">
          <a:xfrm>
            <a:off x="2000250" y="5334000"/>
            <a:ext cx="7143750" cy="0"/>
          </a:xfrm>
          <a:prstGeom prst="line">
            <a:avLst/>
          </a:prstGeom>
          <a:noFill/>
          <a:ln w="19050">
            <a:solidFill>
              <a:srgbClr val="EEA32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6" name="Line 76"/>
          <p:cNvSpPr>
            <a:spLocks noChangeShapeType="1"/>
          </p:cNvSpPr>
          <p:nvPr userDrawn="1"/>
        </p:nvSpPr>
        <p:spPr bwMode="auto">
          <a:xfrm>
            <a:off x="1754188" y="5403850"/>
            <a:ext cx="7389812" cy="0"/>
          </a:xfrm>
          <a:prstGeom prst="line">
            <a:avLst/>
          </a:prstGeom>
          <a:noFill/>
          <a:ln w="19050">
            <a:solidFill>
              <a:srgbClr val="EEA32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7" name="Oval 77"/>
          <p:cNvSpPr>
            <a:spLocks noChangeArrowheads="1"/>
          </p:cNvSpPr>
          <p:nvPr userDrawn="1"/>
        </p:nvSpPr>
        <p:spPr bwMode="auto">
          <a:xfrm>
            <a:off x="1673225" y="5300663"/>
            <a:ext cx="206375" cy="206375"/>
          </a:xfrm>
          <a:prstGeom prst="ellipse">
            <a:avLst/>
          </a:prstGeom>
          <a:solidFill>
            <a:srgbClr val="7E542A"/>
          </a:solidFill>
          <a:ln w="28575">
            <a:solidFill>
              <a:srgbClr val="EEA32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9" name="Subtitle 8"/>
          <p:cNvSpPr>
            <a:spLocks noGrp="1"/>
          </p:cNvSpPr>
          <p:nvPr>
            <p:ph type="subTitle" idx="1"/>
          </p:nvPr>
        </p:nvSpPr>
        <p:spPr>
          <a:xfrm>
            <a:off x="2374796" y="4232434"/>
            <a:ext cx="5923384" cy="914400"/>
          </a:xfrm>
        </p:spPr>
        <p:txBody>
          <a:bodyPr anchor="ctr" anchorCtr="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2" name="Lichoběžník 21"/>
          <p:cNvSpPr/>
          <p:nvPr userDrawn="1"/>
        </p:nvSpPr>
        <p:spPr>
          <a:xfrm rot="16200000">
            <a:off x="7614391" y="2678850"/>
            <a:ext cx="2664372" cy="394853"/>
          </a:xfrm>
          <a:prstGeom prst="trapezoid">
            <a:avLst>
              <a:gd name="adj" fmla="val 56360"/>
            </a:avLst>
          </a:prstGeom>
          <a:gradFill>
            <a:gsLst>
              <a:gs pos="0">
                <a:srgbClr val="DDD4C6"/>
              </a:gs>
              <a:gs pos="100000">
                <a:srgbClr val="F0A22E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034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0774-BAC6-484F-972C-631897F1EE80}" type="datetime1">
              <a:rPr lang="cs-CZ" smtClean="0"/>
              <a:t>14.8.2014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664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2BEB0-97C6-4D0B-80A2-EB55D91E0012}" type="datetime1">
              <a:rPr lang="cs-CZ" smtClean="0"/>
              <a:t>14.8.2014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4036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EDAC4-6C00-443A-B26D-B7578F615337}" type="datetime1">
              <a:rPr lang="cs-CZ" smtClean="0"/>
              <a:t>14.8.2014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743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4F747-5791-4F8A-997B-F34431ED5A59}" type="datetime1">
              <a:rPr lang="cs-CZ" smtClean="0"/>
              <a:t>14.8.2014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550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76809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33258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DA21E-E5EF-4E86-8361-5651C0224375}" type="datetime1">
              <a:rPr lang="cs-CZ" smtClean="0"/>
              <a:t>14.8.2014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‹#›</a:t>
            </a:fld>
            <a:endParaRPr lang="cs-CZ"/>
          </a:p>
        </p:txBody>
      </p:sp>
      <p:pic>
        <p:nvPicPr>
          <p:cNvPr id="9" name="Picture 67" descr="logo-MU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376" y="6556910"/>
            <a:ext cx="262080" cy="260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4" descr="logo-IB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328" y="6541568"/>
            <a:ext cx="288032" cy="272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7747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52736" y="2060848"/>
            <a:ext cx="6838528" cy="1470025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C86C-CEB7-4A1E-9898-6E4448849D2D}" type="datetime1">
              <a:rPr lang="cs-CZ" smtClean="0"/>
              <a:t>14.8.2014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‹#›</a:t>
            </a:fld>
            <a:endParaRPr lang="cs-CZ"/>
          </a:p>
        </p:txBody>
      </p:sp>
      <p:pic>
        <p:nvPicPr>
          <p:cNvPr id="9" name="Picture 67" descr="logo-MU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376" y="6556910"/>
            <a:ext cx="262080" cy="260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4" descr="logo-IB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328" y="6541568"/>
            <a:ext cx="288032" cy="272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61898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9136" y="274638"/>
            <a:ext cx="8167663" cy="706090"/>
          </a:xfrm>
        </p:spPr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>
            <a:lvl1pPr algn="just">
              <a:lnSpc>
                <a:spcPct val="100000"/>
              </a:lnSpc>
              <a:defRPr sz="2000"/>
            </a:lvl1pPr>
            <a:lvl2pPr algn="just">
              <a:lnSpc>
                <a:spcPct val="100000"/>
              </a:lnSpc>
              <a:defRPr sz="1800"/>
            </a:lvl2pPr>
            <a:lvl3pPr marL="1143000" indent="-228600" algn="just">
              <a:lnSpc>
                <a:spcPct val="100000"/>
              </a:lnSpc>
              <a:buFont typeface="Calibri" pitchFamily="34" charset="0"/>
              <a:buChar char="‐"/>
              <a:defRPr sz="2000"/>
            </a:lvl3pPr>
            <a:lvl4pPr algn="just">
              <a:lnSpc>
                <a:spcPct val="100000"/>
              </a:lnSpc>
              <a:defRPr sz="1600"/>
            </a:lvl4pPr>
            <a:lvl5pPr algn="just">
              <a:lnSpc>
                <a:spcPct val="100000"/>
              </a:lnSpc>
              <a:defRPr sz="16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53193-ED18-4354-8721-137A04A959A1}" type="datetime1">
              <a:rPr lang="cs-CZ" smtClean="0"/>
              <a:t>14.8.2014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7" name="Picture 67" descr="logo-MU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376" y="6556910"/>
            <a:ext cx="262080" cy="260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4" descr="logo-IB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328" y="6541568"/>
            <a:ext cx="288032" cy="272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Skupina 10"/>
          <p:cNvGrpSpPr/>
          <p:nvPr userDrawn="1"/>
        </p:nvGrpSpPr>
        <p:grpSpPr>
          <a:xfrm>
            <a:off x="467544" y="930754"/>
            <a:ext cx="8676456" cy="103188"/>
            <a:chOff x="467544" y="1309588"/>
            <a:chExt cx="8676456" cy="103188"/>
          </a:xfrm>
        </p:grpSpPr>
        <p:sp>
          <p:nvSpPr>
            <p:cNvPr id="9" name="Line 76"/>
            <p:cNvSpPr>
              <a:spLocks noChangeShapeType="1"/>
            </p:cNvSpPr>
            <p:nvPr userDrawn="1"/>
          </p:nvSpPr>
          <p:spPr bwMode="auto">
            <a:xfrm flipV="1">
              <a:off x="570731" y="1358890"/>
              <a:ext cx="8573269" cy="2292"/>
            </a:xfrm>
            <a:prstGeom prst="line">
              <a:avLst/>
            </a:prstGeom>
            <a:noFill/>
            <a:ln w="19050">
              <a:solidFill>
                <a:srgbClr val="EEA32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" name="Oval 77"/>
            <p:cNvSpPr>
              <a:spLocks noChangeArrowheads="1"/>
            </p:cNvSpPr>
            <p:nvPr userDrawn="1"/>
          </p:nvSpPr>
          <p:spPr bwMode="auto">
            <a:xfrm>
              <a:off x="467544" y="1309588"/>
              <a:ext cx="103187" cy="103188"/>
            </a:xfrm>
            <a:prstGeom prst="ellipse">
              <a:avLst/>
            </a:prstGeom>
            <a:solidFill>
              <a:srgbClr val="7E542A"/>
            </a:solidFill>
            <a:ln w="28575">
              <a:solidFill>
                <a:srgbClr val="EEA32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8807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9E4A3-FCE9-4D14-91CB-63B4EEFFD8ED}" type="datetime1">
              <a:rPr lang="cs-CZ" smtClean="0"/>
              <a:t>14.8.2014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329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8552-21FF-4DFC-9D5E-C92D7A46CF61}" type="datetime1">
              <a:rPr lang="cs-CZ" smtClean="0"/>
              <a:t>14.8.2014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5238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7FAF-CD58-4C4F-A27C-D8871533250C}" type="datetime1">
              <a:rPr lang="cs-CZ" smtClean="0"/>
              <a:t>14.8.2014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476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A25-12FF-4053-85B2-D24259F85CEC}" type="datetime1">
              <a:rPr lang="cs-CZ" smtClean="0"/>
              <a:t>14.8.2014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362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9EA6-E535-47A2-8B2A-E112F70C7E92}" type="datetime1">
              <a:rPr lang="cs-CZ" smtClean="0"/>
              <a:t>14.8.2014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630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CD715-5935-4A79-8A66-3880C494A75A}" type="datetime1">
              <a:rPr lang="cs-CZ" smtClean="0"/>
              <a:t>14.8.2014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902896" y="6525344"/>
            <a:ext cx="2133600" cy="318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427A6-24A6-4246-A352-D268563853F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1694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Základní rozhodování o výběru statistických testů</a:t>
            </a:r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66755137"/>
              </p:ext>
            </p:extLst>
          </p:nvPr>
        </p:nvGraphicFramePr>
        <p:xfrm>
          <a:off x="125760" y="980728"/>
          <a:ext cx="889248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1</a:t>
            </a:fld>
            <a:endParaRPr lang="cs-CZ" dirty="0"/>
          </a:p>
        </p:txBody>
      </p:sp>
      <p:sp>
        <p:nvSpPr>
          <p:cNvPr id="7" name="Zástupný symbol pro zápatí 4"/>
          <p:cNvSpPr txBox="1">
            <a:spLocks/>
          </p:cNvSpPr>
          <p:nvPr/>
        </p:nvSpPr>
        <p:spPr>
          <a:xfrm>
            <a:off x="4889008" y="6514586"/>
            <a:ext cx="3039616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Janoušová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Dušek</a:t>
            </a:r>
            <a:r>
              <a:rPr lang="cs-CZ" dirty="0" smtClean="0"/>
              <a:t>: Analýza dat pro neurovědy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07504" y="5879013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Poznámka:</a:t>
            </a:r>
          </a:p>
          <a:p>
            <a:r>
              <a:rPr lang="cs-CZ" sz="1200" dirty="0" smtClean="0">
                <a:solidFill>
                  <a:srgbClr val="339933"/>
                </a:solidFill>
              </a:rPr>
              <a:t>zeleně</a:t>
            </a:r>
            <a:r>
              <a:rPr lang="cs-CZ" sz="1200" dirty="0" smtClean="0"/>
              <a:t> označeny parametrické testy, u nichž je nutno ověřovat předpoklady</a:t>
            </a:r>
          </a:p>
          <a:p>
            <a:r>
              <a:rPr lang="cs-CZ" sz="1200" dirty="0" smtClean="0">
                <a:solidFill>
                  <a:srgbClr val="0000FF"/>
                </a:solidFill>
              </a:rPr>
              <a:t>modře</a:t>
            </a:r>
            <a:r>
              <a:rPr lang="cs-CZ" sz="1200" dirty="0" smtClean="0"/>
              <a:t> označeny </a:t>
            </a:r>
            <a:r>
              <a:rPr lang="cs-CZ" sz="1200" dirty="0" err="1" smtClean="0"/>
              <a:t>neparametrické</a:t>
            </a:r>
            <a:r>
              <a:rPr lang="cs-CZ" sz="1200" dirty="0" smtClean="0"/>
              <a:t> testy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46617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Schéma při testování pomocí </a:t>
            </a:r>
            <a:r>
              <a:rPr lang="cs-CZ" dirty="0" err="1" smtClean="0"/>
              <a:t>jednovýběrových</a:t>
            </a:r>
            <a:r>
              <a:rPr lang="cs-CZ" dirty="0" smtClean="0"/>
              <a:t> testů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432572" y="1784275"/>
            <a:ext cx="26642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Normální rozdělení?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675639" y="2348554"/>
            <a:ext cx="792088" cy="3468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2249428" y="2348554"/>
            <a:ext cx="792088" cy="3468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Ne</a:t>
            </a:r>
            <a:endParaRPr lang="cs-CZ" dirty="0"/>
          </a:p>
        </p:txBody>
      </p:sp>
      <p:cxnSp>
        <p:nvCxnSpPr>
          <p:cNvPr id="19" name="Pravoúhlá spojnice 18"/>
          <p:cNvCxnSpPr>
            <a:stCxn id="11" idx="2"/>
            <a:endCxn id="12" idx="0"/>
          </p:cNvCxnSpPr>
          <p:nvPr/>
        </p:nvCxnSpPr>
        <p:spPr>
          <a:xfrm rot="16200000" flipH="1">
            <a:off x="5820728" y="1097598"/>
            <a:ext cx="194947" cy="230696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ravoúhlá spojnice 23"/>
          <p:cNvCxnSpPr>
            <a:stCxn id="11" idx="2"/>
            <a:endCxn id="13" idx="0"/>
          </p:cNvCxnSpPr>
          <p:nvPr/>
        </p:nvCxnSpPr>
        <p:spPr>
          <a:xfrm rot="5400000">
            <a:off x="3607623" y="1191456"/>
            <a:ext cx="194947" cy="211924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4368676" y="1275149"/>
            <a:ext cx="792088" cy="3468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Data</a:t>
            </a:r>
            <a:endParaRPr lang="cs-CZ" b="1" dirty="0"/>
          </a:p>
        </p:txBody>
      </p:sp>
      <p:cxnSp>
        <p:nvCxnSpPr>
          <p:cNvPr id="35" name="Přímá spojnice se šipkou 34"/>
          <p:cNvCxnSpPr>
            <a:stCxn id="29" idx="2"/>
            <a:endCxn id="11" idx="0"/>
          </p:cNvCxnSpPr>
          <p:nvPr/>
        </p:nvCxnSpPr>
        <p:spPr>
          <a:xfrm>
            <a:off x="4764720" y="1622043"/>
            <a:ext cx="0" cy="1622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/>
          <p:nvPr/>
        </p:nvSpPr>
        <p:spPr>
          <a:xfrm>
            <a:off x="1232259" y="2833915"/>
            <a:ext cx="282642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Logaritmická transformace</a:t>
            </a:r>
            <a:endParaRPr lang="cs-CZ" b="1" dirty="0"/>
          </a:p>
        </p:txBody>
      </p:sp>
      <p:cxnSp>
        <p:nvCxnSpPr>
          <p:cNvPr id="52" name="Přímá spojnice se šipkou 51"/>
          <p:cNvCxnSpPr>
            <a:stCxn id="13" idx="2"/>
            <a:endCxn id="50" idx="0"/>
          </p:cNvCxnSpPr>
          <p:nvPr/>
        </p:nvCxnSpPr>
        <p:spPr>
          <a:xfrm>
            <a:off x="2645472" y="2695448"/>
            <a:ext cx="1" cy="13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ovéPole 52"/>
          <p:cNvSpPr txBox="1"/>
          <p:nvPr/>
        </p:nvSpPr>
        <p:spPr>
          <a:xfrm>
            <a:off x="1232260" y="3349300"/>
            <a:ext cx="28264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Normální rozdělení?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3548481" y="3913579"/>
            <a:ext cx="792088" cy="3468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55" name="TextovéPole 54"/>
          <p:cNvSpPr txBox="1"/>
          <p:nvPr/>
        </p:nvSpPr>
        <p:spPr>
          <a:xfrm>
            <a:off x="836216" y="3913579"/>
            <a:ext cx="792088" cy="3468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Ne</a:t>
            </a:r>
            <a:endParaRPr lang="cs-CZ" dirty="0"/>
          </a:p>
        </p:txBody>
      </p:sp>
      <p:cxnSp>
        <p:nvCxnSpPr>
          <p:cNvPr id="56" name="Pravoúhlá spojnice 55"/>
          <p:cNvCxnSpPr>
            <a:stCxn id="53" idx="2"/>
            <a:endCxn id="54" idx="0"/>
          </p:cNvCxnSpPr>
          <p:nvPr/>
        </p:nvCxnSpPr>
        <p:spPr>
          <a:xfrm rot="16200000" flipH="1">
            <a:off x="3197526" y="3166579"/>
            <a:ext cx="194947" cy="129905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ravoúhlá spojnice 56"/>
          <p:cNvCxnSpPr>
            <a:stCxn id="53" idx="2"/>
            <a:endCxn id="55" idx="0"/>
          </p:cNvCxnSpPr>
          <p:nvPr/>
        </p:nvCxnSpPr>
        <p:spPr>
          <a:xfrm rot="5400000">
            <a:off x="1841394" y="3109499"/>
            <a:ext cx="194947" cy="141321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>
            <a:stCxn id="50" idx="2"/>
            <a:endCxn id="53" idx="0"/>
          </p:cNvCxnSpPr>
          <p:nvPr/>
        </p:nvCxnSpPr>
        <p:spPr>
          <a:xfrm>
            <a:off x="2645473" y="3203247"/>
            <a:ext cx="0" cy="14605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ovéPole 59"/>
          <p:cNvSpPr txBox="1"/>
          <p:nvPr/>
        </p:nvSpPr>
        <p:spPr>
          <a:xfrm>
            <a:off x="398978" y="4419238"/>
            <a:ext cx="1666563" cy="9518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cs-CZ" dirty="0" err="1" smtClean="0">
                <a:solidFill>
                  <a:srgbClr val="0000FF"/>
                </a:solidFill>
              </a:rPr>
              <a:t>Wilcoxonův</a:t>
            </a:r>
            <a:r>
              <a:rPr lang="cs-CZ" dirty="0" smtClean="0">
                <a:solidFill>
                  <a:srgbClr val="0000FF"/>
                </a:solidFill>
              </a:rPr>
              <a:t> test</a:t>
            </a:r>
          </a:p>
          <a:p>
            <a:pPr algn="ctr"/>
            <a:r>
              <a:rPr lang="cs-CZ" dirty="0" smtClean="0"/>
              <a:t>na původních datech</a:t>
            </a:r>
            <a:endParaRPr lang="cs-CZ" dirty="0"/>
          </a:p>
        </p:txBody>
      </p:sp>
      <p:sp>
        <p:nvSpPr>
          <p:cNvPr id="69" name="TextovéPole 68"/>
          <p:cNvSpPr txBox="1"/>
          <p:nvPr/>
        </p:nvSpPr>
        <p:spPr>
          <a:xfrm>
            <a:off x="3029018" y="4426197"/>
            <a:ext cx="1831014" cy="12350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cs-CZ" dirty="0" err="1" smtClean="0">
                <a:solidFill>
                  <a:srgbClr val="339933"/>
                </a:solidFill>
              </a:rPr>
              <a:t>Jednovýběrový</a:t>
            </a:r>
            <a:r>
              <a:rPr lang="cs-CZ" dirty="0" smtClean="0">
                <a:solidFill>
                  <a:srgbClr val="339933"/>
                </a:solidFill>
              </a:rPr>
              <a:t> </a:t>
            </a:r>
            <a:br>
              <a:rPr lang="cs-CZ" dirty="0" smtClean="0">
                <a:solidFill>
                  <a:srgbClr val="339933"/>
                </a:solidFill>
              </a:rPr>
            </a:br>
            <a:r>
              <a:rPr lang="cs-CZ" dirty="0" smtClean="0">
                <a:solidFill>
                  <a:srgbClr val="339933"/>
                </a:solidFill>
              </a:rPr>
              <a:t>t-test </a:t>
            </a:r>
            <a:r>
              <a:rPr lang="cs-CZ" dirty="0" smtClean="0"/>
              <a:t>na logaritmovaných datech</a:t>
            </a:r>
            <a:endParaRPr lang="cs-CZ" dirty="0"/>
          </a:p>
        </p:txBody>
      </p:sp>
      <p:cxnSp>
        <p:nvCxnSpPr>
          <p:cNvPr id="82" name="Přímá spojnice se šipkou 81"/>
          <p:cNvCxnSpPr>
            <a:stCxn id="55" idx="2"/>
            <a:endCxn id="60" idx="0"/>
          </p:cNvCxnSpPr>
          <p:nvPr/>
        </p:nvCxnSpPr>
        <p:spPr>
          <a:xfrm>
            <a:off x="1232260" y="4260473"/>
            <a:ext cx="0" cy="1587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>
            <a:stCxn id="54" idx="2"/>
            <a:endCxn id="69" idx="0"/>
          </p:cNvCxnSpPr>
          <p:nvPr/>
        </p:nvCxnSpPr>
        <p:spPr>
          <a:xfrm>
            <a:off x="3944525" y="4260473"/>
            <a:ext cx="0" cy="1657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ovéPole 47"/>
          <p:cNvSpPr txBox="1"/>
          <p:nvPr/>
        </p:nvSpPr>
        <p:spPr>
          <a:xfrm>
            <a:off x="6156176" y="2850817"/>
            <a:ext cx="1831014" cy="6831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cs-CZ" dirty="0" err="1" smtClean="0">
                <a:solidFill>
                  <a:srgbClr val="339933"/>
                </a:solidFill>
              </a:rPr>
              <a:t>Jednovýběrový</a:t>
            </a:r>
            <a:r>
              <a:rPr lang="cs-CZ" dirty="0" smtClean="0">
                <a:solidFill>
                  <a:srgbClr val="339933"/>
                </a:solidFill>
              </a:rPr>
              <a:t> </a:t>
            </a:r>
            <a:br>
              <a:rPr lang="cs-CZ" dirty="0" smtClean="0">
                <a:solidFill>
                  <a:srgbClr val="339933"/>
                </a:solidFill>
              </a:rPr>
            </a:br>
            <a:r>
              <a:rPr lang="cs-CZ" dirty="0" smtClean="0">
                <a:solidFill>
                  <a:srgbClr val="339933"/>
                </a:solidFill>
              </a:rPr>
              <a:t>t-test</a:t>
            </a:r>
            <a:endParaRPr lang="cs-CZ" dirty="0"/>
          </a:p>
        </p:txBody>
      </p:sp>
      <p:cxnSp>
        <p:nvCxnSpPr>
          <p:cNvPr id="17" name="Přímá spojnice se šipkou 16"/>
          <p:cNvCxnSpPr>
            <a:stCxn id="12" idx="2"/>
            <a:endCxn id="48" idx="0"/>
          </p:cNvCxnSpPr>
          <p:nvPr/>
        </p:nvCxnSpPr>
        <p:spPr>
          <a:xfrm>
            <a:off x="7071683" y="2695448"/>
            <a:ext cx="0" cy="1553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ástupný symbol pro číslo snímku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2</a:t>
            </a:fld>
            <a:endParaRPr lang="cs-CZ" dirty="0"/>
          </a:p>
        </p:txBody>
      </p:sp>
      <p:sp>
        <p:nvSpPr>
          <p:cNvPr id="25" name="Zástupný symbol pro zápatí 4"/>
          <p:cNvSpPr txBox="1">
            <a:spLocks/>
          </p:cNvSpPr>
          <p:nvPr/>
        </p:nvSpPr>
        <p:spPr>
          <a:xfrm>
            <a:off x="4889008" y="6514586"/>
            <a:ext cx="3039616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Janoušová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Dušek</a:t>
            </a:r>
            <a:r>
              <a:rPr lang="cs-CZ" dirty="0" smtClean="0"/>
              <a:t>: Analýza dat pro neurovědy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095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Schéma při testování pomocí párových testů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432572" y="1784275"/>
            <a:ext cx="266429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Normální rozdělení? </a:t>
            </a:r>
            <a:r>
              <a:rPr lang="cs-CZ" dirty="0" smtClean="0"/>
              <a:t>(normální rozdělení diferencí)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387607" y="3251700"/>
            <a:ext cx="792088" cy="3468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2413164" y="3251700"/>
            <a:ext cx="792088" cy="3468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Ne</a:t>
            </a:r>
            <a:endParaRPr lang="cs-CZ" dirty="0"/>
          </a:p>
        </p:txBody>
      </p:sp>
      <p:cxnSp>
        <p:nvCxnSpPr>
          <p:cNvPr id="19" name="Pravoúhlá spojnice 18"/>
          <p:cNvCxnSpPr>
            <a:stCxn id="11" idx="2"/>
            <a:endCxn id="12" idx="0"/>
          </p:cNvCxnSpPr>
          <p:nvPr/>
        </p:nvCxnSpPr>
        <p:spPr>
          <a:xfrm rot="16200000" flipH="1">
            <a:off x="5502138" y="1970186"/>
            <a:ext cx="544095" cy="201893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ravoúhlá spojnice 23"/>
          <p:cNvCxnSpPr>
            <a:stCxn id="11" idx="2"/>
            <a:endCxn id="13" idx="0"/>
          </p:cNvCxnSpPr>
          <p:nvPr/>
        </p:nvCxnSpPr>
        <p:spPr>
          <a:xfrm rot="5400000">
            <a:off x="3514917" y="2001896"/>
            <a:ext cx="544095" cy="195551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4368676" y="1275149"/>
            <a:ext cx="792088" cy="3468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Data</a:t>
            </a:r>
            <a:endParaRPr lang="cs-CZ" b="1" dirty="0"/>
          </a:p>
        </p:txBody>
      </p:sp>
      <p:cxnSp>
        <p:nvCxnSpPr>
          <p:cNvPr id="35" name="Přímá spojnice se šipkou 34"/>
          <p:cNvCxnSpPr>
            <a:stCxn id="29" idx="2"/>
            <a:endCxn id="11" idx="0"/>
          </p:cNvCxnSpPr>
          <p:nvPr/>
        </p:nvCxnSpPr>
        <p:spPr>
          <a:xfrm>
            <a:off x="4764720" y="1622043"/>
            <a:ext cx="0" cy="1622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ovéPole 59"/>
          <p:cNvSpPr txBox="1"/>
          <p:nvPr/>
        </p:nvSpPr>
        <p:spPr>
          <a:xfrm>
            <a:off x="1766496" y="3753963"/>
            <a:ext cx="2085424" cy="6831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cs-CZ" dirty="0" err="1" smtClean="0">
                <a:solidFill>
                  <a:srgbClr val="0000FF"/>
                </a:solidFill>
              </a:rPr>
              <a:t>Wilcoxonův</a:t>
            </a:r>
            <a:r>
              <a:rPr lang="cs-CZ" dirty="0" smtClean="0">
                <a:solidFill>
                  <a:srgbClr val="0000FF"/>
                </a:solidFill>
              </a:rPr>
              <a:t> test </a:t>
            </a:r>
            <a:r>
              <a:rPr lang="cs-CZ" dirty="0" smtClean="0"/>
              <a:t>(párové uspořádání)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5868144" y="3753963"/>
            <a:ext cx="1831014" cy="6831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cs-CZ" dirty="0" smtClean="0">
                <a:solidFill>
                  <a:srgbClr val="339933"/>
                </a:solidFill>
              </a:rPr>
              <a:t>Párový t-test</a:t>
            </a:r>
            <a:endParaRPr lang="cs-CZ" dirty="0"/>
          </a:p>
        </p:txBody>
      </p:sp>
      <p:cxnSp>
        <p:nvCxnSpPr>
          <p:cNvPr id="17" name="Přímá spojnice se šipkou 16"/>
          <p:cNvCxnSpPr>
            <a:stCxn id="12" idx="2"/>
            <a:endCxn id="48" idx="0"/>
          </p:cNvCxnSpPr>
          <p:nvPr/>
        </p:nvCxnSpPr>
        <p:spPr>
          <a:xfrm>
            <a:off x="6783651" y="3598594"/>
            <a:ext cx="0" cy="1553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nice se šipkou 3"/>
          <p:cNvCxnSpPr>
            <a:stCxn id="13" idx="2"/>
            <a:endCxn id="60" idx="0"/>
          </p:cNvCxnSpPr>
          <p:nvPr/>
        </p:nvCxnSpPr>
        <p:spPr>
          <a:xfrm>
            <a:off x="2809208" y="3598594"/>
            <a:ext cx="0" cy="1553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3</a:t>
            </a:fld>
            <a:endParaRPr lang="cs-CZ" dirty="0"/>
          </a:p>
        </p:txBody>
      </p:sp>
      <p:sp>
        <p:nvSpPr>
          <p:cNvPr id="15" name="Zástupný symbol pro zápatí 4"/>
          <p:cNvSpPr txBox="1">
            <a:spLocks/>
          </p:cNvSpPr>
          <p:nvPr/>
        </p:nvSpPr>
        <p:spPr>
          <a:xfrm>
            <a:off x="4889008" y="6514586"/>
            <a:ext cx="3039616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Janoušová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Dušek</a:t>
            </a:r>
            <a:r>
              <a:rPr lang="cs-CZ" dirty="0" smtClean="0"/>
              <a:t>: Analýza dat pro neurovědy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037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Schéma při testování dvou a více skupin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432572" y="1570370"/>
            <a:ext cx="26642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Normální rozdělení?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888956" y="2134649"/>
            <a:ext cx="792088" cy="3468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970654" y="2134649"/>
            <a:ext cx="792088" cy="3468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Ne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7762476" y="3237437"/>
            <a:ext cx="792088" cy="3468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952851" y="3237437"/>
            <a:ext cx="792088" cy="3468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Ne</a:t>
            </a:r>
            <a:endParaRPr lang="cs-CZ" dirty="0"/>
          </a:p>
        </p:txBody>
      </p:sp>
      <p:cxnSp>
        <p:nvCxnSpPr>
          <p:cNvPr id="19" name="Pravoúhlá spojnice 18"/>
          <p:cNvCxnSpPr>
            <a:stCxn id="11" idx="2"/>
            <a:endCxn id="12" idx="0"/>
          </p:cNvCxnSpPr>
          <p:nvPr/>
        </p:nvCxnSpPr>
        <p:spPr>
          <a:xfrm rot="16200000" flipH="1">
            <a:off x="5927386" y="777035"/>
            <a:ext cx="194948" cy="252028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ravoúhlá spojnice 23"/>
          <p:cNvCxnSpPr>
            <a:stCxn id="11" idx="2"/>
            <a:endCxn id="13" idx="0"/>
          </p:cNvCxnSpPr>
          <p:nvPr/>
        </p:nvCxnSpPr>
        <p:spPr>
          <a:xfrm rot="5400000">
            <a:off x="3468235" y="838164"/>
            <a:ext cx="194948" cy="239802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4368676" y="1061244"/>
            <a:ext cx="792088" cy="3468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Data</a:t>
            </a:r>
            <a:endParaRPr lang="cs-CZ" b="1" dirty="0"/>
          </a:p>
        </p:txBody>
      </p:sp>
      <p:cxnSp>
        <p:nvCxnSpPr>
          <p:cNvPr id="35" name="Přímá spojnice se šipkou 34"/>
          <p:cNvCxnSpPr>
            <a:stCxn id="29" idx="2"/>
            <a:endCxn id="11" idx="0"/>
          </p:cNvCxnSpPr>
          <p:nvPr/>
        </p:nvCxnSpPr>
        <p:spPr>
          <a:xfrm>
            <a:off x="4764720" y="1408138"/>
            <a:ext cx="0" cy="1622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5952852" y="2620010"/>
            <a:ext cx="2664296" cy="3468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Homogenita rozptylů?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38" name="Přímá spojnice se šipkou 37"/>
          <p:cNvCxnSpPr>
            <a:stCxn id="12" idx="2"/>
            <a:endCxn id="36" idx="0"/>
          </p:cNvCxnSpPr>
          <p:nvPr/>
        </p:nvCxnSpPr>
        <p:spPr>
          <a:xfrm>
            <a:off x="7285000" y="2481543"/>
            <a:ext cx="0" cy="1384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ravoúhlá spojnice 39"/>
          <p:cNvCxnSpPr>
            <a:stCxn id="36" idx="2"/>
            <a:endCxn id="14" idx="0"/>
          </p:cNvCxnSpPr>
          <p:nvPr/>
        </p:nvCxnSpPr>
        <p:spPr>
          <a:xfrm rot="16200000" flipH="1">
            <a:off x="7586493" y="2665411"/>
            <a:ext cx="270533" cy="873520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ravoúhlá spojnice 41"/>
          <p:cNvCxnSpPr>
            <a:stCxn id="36" idx="2"/>
            <a:endCxn id="15" idx="0"/>
          </p:cNvCxnSpPr>
          <p:nvPr/>
        </p:nvCxnSpPr>
        <p:spPr>
          <a:xfrm rot="5400000">
            <a:off x="6681681" y="2634119"/>
            <a:ext cx="270533" cy="936105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>
            <a:off x="7393012" y="3778504"/>
            <a:ext cx="1531017" cy="6136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cs-CZ" dirty="0" err="1" smtClean="0">
                <a:solidFill>
                  <a:srgbClr val="339933"/>
                </a:solidFill>
              </a:rPr>
              <a:t>Dvouvýběrový</a:t>
            </a:r>
            <a:r>
              <a:rPr lang="cs-CZ" dirty="0" smtClean="0">
                <a:solidFill>
                  <a:srgbClr val="339933"/>
                </a:solidFill>
              </a:rPr>
              <a:t> t-test, ANOVA</a:t>
            </a:r>
            <a:endParaRPr lang="cs-CZ" dirty="0">
              <a:solidFill>
                <a:srgbClr val="339933"/>
              </a:solidFill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5515614" y="3778504"/>
            <a:ext cx="1666563" cy="11952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cs-CZ" dirty="0" smtClean="0">
                <a:solidFill>
                  <a:srgbClr val="0000FF"/>
                </a:solidFill>
              </a:rPr>
              <a:t>Mannův-</a:t>
            </a:r>
            <a:r>
              <a:rPr lang="cs-CZ" dirty="0" err="1" smtClean="0">
                <a:solidFill>
                  <a:srgbClr val="0000FF"/>
                </a:solidFill>
              </a:rPr>
              <a:t>Whitneyův</a:t>
            </a:r>
            <a:r>
              <a:rPr lang="cs-CZ" dirty="0" smtClean="0">
                <a:solidFill>
                  <a:srgbClr val="0000FF"/>
                </a:solidFill>
              </a:rPr>
              <a:t> test, </a:t>
            </a:r>
            <a:r>
              <a:rPr lang="cs-CZ" dirty="0" err="1" smtClean="0">
                <a:solidFill>
                  <a:srgbClr val="0000FF"/>
                </a:solidFill>
              </a:rPr>
              <a:t>Kruskalův-Wallisův</a:t>
            </a:r>
            <a:r>
              <a:rPr lang="cs-CZ" dirty="0" smtClean="0">
                <a:solidFill>
                  <a:srgbClr val="0000FF"/>
                </a:solidFill>
              </a:rPr>
              <a:t> test</a:t>
            </a:r>
            <a:endParaRPr lang="cs-CZ" dirty="0">
              <a:solidFill>
                <a:srgbClr val="0000FF"/>
              </a:solidFill>
            </a:endParaRPr>
          </a:p>
        </p:txBody>
      </p:sp>
      <p:cxnSp>
        <p:nvCxnSpPr>
          <p:cNvPr id="47" name="Přímá spojnice se šipkou 46"/>
          <p:cNvCxnSpPr>
            <a:stCxn id="14" idx="2"/>
            <a:endCxn id="44" idx="0"/>
          </p:cNvCxnSpPr>
          <p:nvPr/>
        </p:nvCxnSpPr>
        <p:spPr>
          <a:xfrm>
            <a:off x="8158520" y="3584331"/>
            <a:ext cx="1" cy="19417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>
            <a:stCxn id="15" idx="2"/>
            <a:endCxn id="45" idx="0"/>
          </p:cNvCxnSpPr>
          <p:nvPr/>
        </p:nvCxnSpPr>
        <p:spPr>
          <a:xfrm>
            <a:off x="6348895" y="3584331"/>
            <a:ext cx="1" cy="19417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/>
          <p:nvPr/>
        </p:nvSpPr>
        <p:spPr>
          <a:xfrm>
            <a:off x="953485" y="2620010"/>
            <a:ext cx="282642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Logaritmická transformace</a:t>
            </a:r>
            <a:endParaRPr lang="cs-CZ" b="1" dirty="0"/>
          </a:p>
        </p:txBody>
      </p:sp>
      <p:cxnSp>
        <p:nvCxnSpPr>
          <p:cNvPr id="52" name="Přímá spojnice se šipkou 51"/>
          <p:cNvCxnSpPr>
            <a:stCxn id="13" idx="2"/>
            <a:endCxn id="50" idx="0"/>
          </p:cNvCxnSpPr>
          <p:nvPr/>
        </p:nvCxnSpPr>
        <p:spPr>
          <a:xfrm>
            <a:off x="2366698" y="2481543"/>
            <a:ext cx="1" cy="13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ovéPole 52"/>
          <p:cNvSpPr txBox="1"/>
          <p:nvPr/>
        </p:nvSpPr>
        <p:spPr>
          <a:xfrm>
            <a:off x="953486" y="3135395"/>
            <a:ext cx="28264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Normální rozdělení?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3269707" y="3699674"/>
            <a:ext cx="792088" cy="3468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55" name="TextovéPole 54"/>
          <p:cNvSpPr txBox="1"/>
          <p:nvPr/>
        </p:nvSpPr>
        <p:spPr>
          <a:xfrm>
            <a:off x="557442" y="3699674"/>
            <a:ext cx="792088" cy="3468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Ne</a:t>
            </a:r>
            <a:endParaRPr lang="cs-CZ" dirty="0"/>
          </a:p>
        </p:txBody>
      </p:sp>
      <p:cxnSp>
        <p:nvCxnSpPr>
          <p:cNvPr id="56" name="Pravoúhlá spojnice 55"/>
          <p:cNvCxnSpPr>
            <a:stCxn id="53" idx="2"/>
            <a:endCxn id="54" idx="0"/>
          </p:cNvCxnSpPr>
          <p:nvPr/>
        </p:nvCxnSpPr>
        <p:spPr>
          <a:xfrm rot="16200000" flipH="1">
            <a:off x="2918752" y="2952674"/>
            <a:ext cx="194947" cy="129905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ravoúhlá spojnice 56"/>
          <p:cNvCxnSpPr>
            <a:stCxn id="53" idx="2"/>
            <a:endCxn id="55" idx="0"/>
          </p:cNvCxnSpPr>
          <p:nvPr/>
        </p:nvCxnSpPr>
        <p:spPr>
          <a:xfrm rot="5400000">
            <a:off x="1562620" y="2895594"/>
            <a:ext cx="194947" cy="141321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>
            <a:stCxn id="50" idx="2"/>
            <a:endCxn id="53" idx="0"/>
          </p:cNvCxnSpPr>
          <p:nvPr/>
        </p:nvCxnSpPr>
        <p:spPr>
          <a:xfrm>
            <a:off x="2366699" y="2989342"/>
            <a:ext cx="0" cy="14605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ovéPole 59"/>
          <p:cNvSpPr txBox="1"/>
          <p:nvPr/>
        </p:nvSpPr>
        <p:spPr>
          <a:xfrm>
            <a:off x="120204" y="4205333"/>
            <a:ext cx="1666563" cy="17787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cs-CZ" dirty="0" smtClean="0">
                <a:solidFill>
                  <a:srgbClr val="0000FF"/>
                </a:solidFill>
              </a:rPr>
              <a:t>Mannův-</a:t>
            </a:r>
            <a:r>
              <a:rPr lang="cs-CZ" dirty="0" err="1" smtClean="0">
                <a:solidFill>
                  <a:srgbClr val="0000FF"/>
                </a:solidFill>
              </a:rPr>
              <a:t>Whitneyův</a:t>
            </a:r>
            <a:r>
              <a:rPr lang="cs-CZ" dirty="0" smtClean="0">
                <a:solidFill>
                  <a:srgbClr val="0000FF"/>
                </a:solidFill>
              </a:rPr>
              <a:t> test, </a:t>
            </a:r>
            <a:r>
              <a:rPr lang="cs-CZ" dirty="0" err="1" smtClean="0">
                <a:solidFill>
                  <a:srgbClr val="0000FF"/>
                </a:solidFill>
              </a:rPr>
              <a:t>Kruskalův-Wallisův</a:t>
            </a:r>
            <a:r>
              <a:rPr lang="cs-CZ" dirty="0" smtClean="0">
                <a:solidFill>
                  <a:srgbClr val="0000FF"/>
                </a:solidFill>
              </a:rPr>
              <a:t> test</a:t>
            </a:r>
          </a:p>
          <a:p>
            <a:pPr algn="ctr"/>
            <a:r>
              <a:rPr lang="cs-CZ" dirty="0" smtClean="0"/>
              <a:t>na původních datech</a:t>
            </a:r>
            <a:endParaRPr lang="cs-CZ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4204062" y="4800304"/>
            <a:ext cx="792088" cy="3468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2333603" y="4800304"/>
            <a:ext cx="792088" cy="3468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Ne</a:t>
            </a:r>
            <a:endParaRPr lang="cs-CZ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2333603" y="4218663"/>
            <a:ext cx="2664296" cy="3468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Homogenita rozptylů?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66" name="Přímá spojnice se šipkou 65"/>
          <p:cNvCxnSpPr>
            <a:stCxn id="54" idx="2"/>
            <a:endCxn id="65" idx="0"/>
          </p:cNvCxnSpPr>
          <p:nvPr/>
        </p:nvCxnSpPr>
        <p:spPr>
          <a:xfrm>
            <a:off x="3665751" y="4046568"/>
            <a:ext cx="0" cy="1720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ravoúhlá spojnice 66"/>
          <p:cNvCxnSpPr>
            <a:stCxn id="65" idx="2"/>
            <a:endCxn id="63" idx="0"/>
          </p:cNvCxnSpPr>
          <p:nvPr/>
        </p:nvCxnSpPr>
        <p:spPr>
          <a:xfrm rot="16200000" flipH="1">
            <a:off x="4015554" y="4215753"/>
            <a:ext cx="234748" cy="934355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ravoúhlá spojnice 67"/>
          <p:cNvCxnSpPr>
            <a:stCxn id="65" idx="2"/>
            <a:endCxn id="64" idx="0"/>
          </p:cNvCxnSpPr>
          <p:nvPr/>
        </p:nvCxnSpPr>
        <p:spPr>
          <a:xfrm rot="5400000">
            <a:off x="3080325" y="4214879"/>
            <a:ext cx="234748" cy="936104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ovéPole 68"/>
          <p:cNvSpPr txBox="1"/>
          <p:nvPr/>
        </p:nvSpPr>
        <p:spPr>
          <a:xfrm>
            <a:off x="3684600" y="5290293"/>
            <a:ext cx="1831014" cy="12350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cs-CZ" dirty="0" err="1" smtClean="0">
                <a:solidFill>
                  <a:srgbClr val="339933"/>
                </a:solidFill>
              </a:rPr>
              <a:t>Dvouvýběrový</a:t>
            </a:r>
            <a:r>
              <a:rPr lang="cs-CZ" dirty="0" smtClean="0">
                <a:solidFill>
                  <a:srgbClr val="339933"/>
                </a:solidFill>
              </a:rPr>
              <a:t> </a:t>
            </a:r>
            <a:br>
              <a:rPr lang="cs-CZ" dirty="0" smtClean="0">
                <a:solidFill>
                  <a:srgbClr val="339933"/>
                </a:solidFill>
              </a:rPr>
            </a:br>
            <a:r>
              <a:rPr lang="cs-CZ" dirty="0" smtClean="0">
                <a:solidFill>
                  <a:srgbClr val="339933"/>
                </a:solidFill>
              </a:rPr>
              <a:t>t-test, ANOVA </a:t>
            </a:r>
            <a:r>
              <a:rPr lang="cs-CZ" dirty="0" smtClean="0"/>
              <a:t>na logaritmovaných datech</a:t>
            </a:r>
            <a:endParaRPr lang="cs-CZ" dirty="0"/>
          </a:p>
        </p:txBody>
      </p:sp>
      <p:sp>
        <p:nvSpPr>
          <p:cNvPr id="70" name="TextovéPole 69"/>
          <p:cNvSpPr txBox="1"/>
          <p:nvPr/>
        </p:nvSpPr>
        <p:spPr>
          <a:xfrm>
            <a:off x="1896365" y="5290293"/>
            <a:ext cx="1666563" cy="15042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cs-CZ" dirty="0" smtClean="0">
                <a:solidFill>
                  <a:srgbClr val="0000FF"/>
                </a:solidFill>
              </a:rPr>
              <a:t>Mannův-</a:t>
            </a:r>
            <a:r>
              <a:rPr lang="cs-CZ" dirty="0" err="1" smtClean="0">
                <a:solidFill>
                  <a:srgbClr val="0000FF"/>
                </a:solidFill>
              </a:rPr>
              <a:t>Whitneyův</a:t>
            </a:r>
            <a:r>
              <a:rPr lang="cs-CZ" dirty="0" smtClean="0">
                <a:solidFill>
                  <a:srgbClr val="0000FF"/>
                </a:solidFill>
              </a:rPr>
              <a:t> test, </a:t>
            </a:r>
            <a:r>
              <a:rPr lang="cs-CZ" dirty="0" err="1" smtClean="0">
                <a:solidFill>
                  <a:srgbClr val="0000FF"/>
                </a:solidFill>
              </a:rPr>
              <a:t>Kruskalův-Wallisův</a:t>
            </a:r>
            <a:r>
              <a:rPr lang="cs-CZ" dirty="0" smtClean="0">
                <a:solidFill>
                  <a:srgbClr val="0000FF"/>
                </a:solidFill>
              </a:rPr>
              <a:t> test</a:t>
            </a:r>
          </a:p>
          <a:p>
            <a:pPr algn="ctr"/>
            <a:r>
              <a:rPr lang="cs-CZ" dirty="0" smtClean="0"/>
              <a:t>na </a:t>
            </a:r>
            <a:r>
              <a:rPr lang="cs-CZ" dirty="0" err="1" smtClean="0"/>
              <a:t>pův</a:t>
            </a:r>
            <a:r>
              <a:rPr lang="cs-CZ" dirty="0" smtClean="0"/>
              <a:t>. datech</a:t>
            </a:r>
            <a:endParaRPr lang="cs-CZ" dirty="0"/>
          </a:p>
        </p:txBody>
      </p:sp>
      <p:cxnSp>
        <p:nvCxnSpPr>
          <p:cNvPr id="71" name="Přímá spojnice se šipkou 70"/>
          <p:cNvCxnSpPr>
            <a:stCxn id="63" idx="2"/>
            <a:endCxn id="69" idx="0"/>
          </p:cNvCxnSpPr>
          <p:nvPr/>
        </p:nvCxnSpPr>
        <p:spPr>
          <a:xfrm>
            <a:off x="4600106" y="5147198"/>
            <a:ext cx="1" cy="1430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se šipkou 71"/>
          <p:cNvCxnSpPr>
            <a:stCxn id="64" idx="2"/>
            <a:endCxn id="70" idx="0"/>
          </p:cNvCxnSpPr>
          <p:nvPr/>
        </p:nvCxnSpPr>
        <p:spPr>
          <a:xfrm>
            <a:off x="2729647" y="5147198"/>
            <a:ext cx="0" cy="1430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nice se šipkou 81"/>
          <p:cNvCxnSpPr>
            <a:stCxn id="55" idx="2"/>
            <a:endCxn id="60" idx="0"/>
          </p:cNvCxnSpPr>
          <p:nvPr/>
        </p:nvCxnSpPr>
        <p:spPr>
          <a:xfrm>
            <a:off x="953486" y="4046568"/>
            <a:ext cx="0" cy="1587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Zástupný symbol pro číslo snímku 1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4</a:t>
            </a:fld>
            <a:endParaRPr lang="cs-CZ" dirty="0"/>
          </a:p>
        </p:txBody>
      </p:sp>
      <p:sp>
        <p:nvSpPr>
          <p:cNvPr id="41" name="Zástupný symbol pro zápatí 4"/>
          <p:cNvSpPr txBox="1">
            <a:spLocks/>
          </p:cNvSpPr>
          <p:nvPr/>
        </p:nvSpPr>
        <p:spPr>
          <a:xfrm>
            <a:off x="4889008" y="6514586"/>
            <a:ext cx="3039616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Janoušová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Dušek</a:t>
            </a:r>
            <a:r>
              <a:rPr lang="cs-CZ" dirty="0" smtClean="0"/>
              <a:t>: Analýza dat pro neurovědy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60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22000</TotalTime>
  <Words>246</Words>
  <Application>Microsoft Office PowerPoint</Application>
  <PresentationFormat>Předvádění na obrazovce (4:3)</PresentationFormat>
  <Paragraphs>84</Paragraphs>
  <Slides>4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Základní rozhodování o výběru statistických testů</vt:lpstr>
      <vt:lpstr>Schéma při testování pomocí jednovýběrových testů</vt:lpstr>
      <vt:lpstr>Schéma při testování pomocí párových testů</vt:lpstr>
      <vt:lpstr>Schéma při testování dvou a více skupin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janousova</dc:creator>
  <cp:lastModifiedBy>janousova</cp:lastModifiedBy>
  <cp:revision>926</cp:revision>
  <cp:lastPrinted>2013-03-21T12:24:56Z</cp:lastPrinted>
  <dcterms:created xsi:type="dcterms:W3CDTF">2012-03-28T14:10:39Z</dcterms:created>
  <dcterms:modified xsi:type="dcterms:W3CDTF">2014-08-14T14:01:57Z</dcterms:modified>
</cp:coreProperties>
</file>