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4" r:id="rId12"/>
    <p:sldId id="267" r:id="rId13"/>
    <p:sldId id="269" r:id="rId14"/>
    <p:sldId id="270" r:id="rId15"/>
    <p:sldId id="272" r:id="rId16"/>
    <p:sldId id="271" r:id="rId17"/>
    <p:sldId id="273" r:id="rId18"/>
    <p:sldId id="276" r:id="rId19"/>
    <p:sldId id="274" r:id="rId20"/>
    <p:sldId id="275" r:id="rId21"/>
    <p:sldId id="277" r:id="rId22"/>
    <p:sldId id="278" r:id="rId23"/>
    <p:sldId id="280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8B6B9-6E2D-4573-8974-DB573C6942AD}" type="datetimeFigureOut">
              <a:rPr lang="sk-SK" smtClean="0"/>
              <a:t>9. 6. 2015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15E3A-3BD1-40D6-9E4E-F24D33FA297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9512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15E3A-3BD1-40D6-9E4E-F24D33FA2976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362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9.6.2015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772400" cy="1470025"/>
          </a:xfrm>
        </p:spPr>
        <p:txBody>
          <a:bodyPr/>
          <a:lstStyle/>
          <a:p>
            <a:r>
              <a:rPr lang="sk-SK" dirty="0" smtClean="0"/>
              <a:t>Mapovanie biotopov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tx1"/>
                </a:solidFill>
              </a:rPr>
              <a:t>Skupina </a:t>
            </a:r>
            <a:r>
              <a:rPr lang="sk-SK" b="1" dirty="0" err="1" smtClean="0">
                <a:solidFill>
                  <a:schemeClr val="tx1"/>
                </a:solidFill>
              </a:rPr>
              <a:t>Lamberk</a:t>
            </a:r>
            <a:r>
              <a:rPr lang="sk-SK" b="1" dirty="0" smtClean="0">
                <a:solidFill>
                  <a:schemeClr val="tx1"/>
                </a:solidFill>
              </a:rPr>
              <a:t>: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Nina </a:t>
            </a:r>
            <a:r>
              <a:rPr lang="sk-SK" dirty="0" err="1" smtClean="0">
                <a:solidFill>
                  <a:schemeClr val="tx1"/>
                </a:solidFill>
              </a:rPr>
              <a:t>Slováková</a:t>
            </a:r>
            <a:r>
              <a:rPr lang="sk-SK" dirty="0" smtClean="0">
                <a:solidFill>
                  <a:schemeClr val="tx1"/>
                </a:solidFill>
              </a:rPr>
              <a:t>, </a:t>
            </a:r>
            <a:r>
              <a:rPr lang="sk-SK" dirty="0" err="1" smtClean="0">
                <a:solidFill>
                  <a:schemeClr val="tx1"/>
                </a:solidFill>
              </a:rPr>
              <a:t>Kateřina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chemeClr val="tx1"/>
                </a:solidFill>
              </a:rPr>
              <a:t>Vojtěchová</a:t>
            </a:r>
            <a:r>
              <a:rPr lang="sk-SK" dirty="0" smtClean="0">
                <a:solidFill>
                  <a:schemeClr val="tx1"/>
                </a:solidFill>
              </a:rPr>
              <a:t>, Monika </a:t>
            </a:r>
            <a:r>
              <a:rPr lang="sk-SK" dirty="0" err="1" smtClean="0">
                <a:solidFill>
                  <a:schemeClr val="tx1"/>
                </a:solidFill>
              </a:rPr>
              <a:t>Kolényová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7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L7.1 Suché acidofilné dúbravy</a:t>
            </a:r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4548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Popis biotopu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dirty="0" smtClean="0"/>
              <a:t>Mierny svah</a:t>
            </a:r>
          </a:p>
          <a:p>
            <a:r>
              <a:rPr lang="sk-SK" dirty="0" smtClean="0"/>
              <a:t>Stromy</a:t>
            </a:r>
          </a:p>
          <a:p>
            <a:pPr lvl="1"/>
            <a:r>
              <a:rPr lang="sk-SK" i="1" dirty="0" err="1" smtClean="0"/>
              <a:t>Quercus</a:t>
            </a:r>
            <a:r>
              <a:rPr lang="sk-SK" i="1" dirty="0" smtClean="0"/>
              <a:t> </a:t>
            </a:r>
            <a:r>
              <a:rPr lang="sk-SK" i="1" dirty="0" err="1" smtClean="0"/>
              <a:t>petraea</a:t>
            </a:r>
            <a:r>
              <a:rPr lang="sk-SK" i="1" dirty="0" smtClean="0"/>
              <a:t> (dm, 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Pinus</a:t>
            </a:r>
            <a:r>
              <a:rPr lang="sk-SK" i="1" dirty="0" smtClean="0"/>
              <a:t> </a:t>
            </a:r>
            <a:r>
              <a:rPr lang="sk-SK" i="1" dirty="0" err="1" smtClean="0"/>
              <a:t>sylvestris</a:t>
            </a:r>
            <a:endParaRPr lang="sk-SK" i="1" dirty="0" smtClean="0"/>
          </a:p>
          <a:p>
            <a:r>
              <a:rPr lang="sk-SK" dirty="0" smtClean="0"/>
              <a:t>Byliny</a:t>
            </a:r>
          </a:p>
          <a:p>
            <a:pPr lvl="1"/>
            <a:r>
              <a:rPr lang="sk-SK" i="1" dirty="0" err="1" smtClean="0"/>
              <a:t>Vaccinium</a:t>
            </a:r>
            <a:r>
              <a:rPr lang="sk-SK" i="1" dirty="0" smtClean="0"/>
              <a:t> </a:t>
            </a:r>
            <a:r>
              <a:rPr lang="sk-SK" i="1" dirty="0" err="1" smtClean="0"/>
              <a:t>myrtillus</a:t>
            </a:r>
            <a:r>
              <a:rPr lang="sk-SK" i="1" dirty="0" smtClean="0"/>
              <a:t> (dm, 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Luzula</a:t>
            </a:r>
            <a:r>
              <a:rPr lang="sk-SK" i="1" dirty="0" smtClean="0"/>
              <a:t> </a:t>
            </a:r>
            <a:r>
              <a:rPr lang="sk-SK" i="1" dirty="0" err="1" smtClean="0"/>
              <a:t>luzuloides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Festuca</a:t>
            </a:r>
            <a:r>
              <a:rPr lang="sk-SK" i="1" dirty="0" smtClean="0"/>
              <a:t> </a:t>
            </a:r>
            <a:r>
              <a:rPr lang="sk-SK" i="1" dirty="0" err="1" smtClean="0"/>
              <a:t>ovina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Melanpyrum</a:t>
            </a:r>
            <a:r>
              <a:rPr lang="sk-SK" i="1" dirty="0" smtClean="0"/>
              <a:t> </a:t>
            </a:r>
            <a:r>
              <a:rPr lang="sk-SK" i="1" dirty="0" err="1" smtClean="0"/>
              <a:t>pratense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smtClean="0"/>
              <a:t>(</a:t>
            </a:r>
            <a:r>
              <a:rPr lang="sk-SK" i="1" dirty="0" err="1"/>
              <a:t>C</a:t>
            </a:r>
            <a:r>
              <a:rPr lang="sk-SK" i="1" dirty="0" err="1" smtClean="0"/>
              <a:t>arpinus</a:t>
            </a:r>
            <a:r>
              <a:rPr lang="sk-SK" i="1" dirty="0" smtClean="0"/>
              <a:t> </a:t>
            </a:r>
            <a:r>
              <a:rPr lang="sk-SK" i="1" dirty="0" err="1" smtClean="0"/>
              <a:t>betulus</a:t>
            </a:r>
            <a:r>
              <a:rPr lang="sk-SK" i="1" dirty="0" smtClean="0"/>
              <a:t>, </a:t>
            </a:r>
            <a:r>
              <a:rPr lang="sk-SK" i="1" dirty="0" err="1" smtClean="0"/>
              <a:t>Stellaria</a:t>
            </a:r>
            <a:r>
              <a:rPr lang="sk-SK" i="1" dirty="0" smtClean="0"/>
              <a:t> </a:t>
            </a:r>
            <a:r>
              <a:rPr lang="sk-SK" i="1" dirty="0" err="1" smtClean="0"/>
              <a:t>holostea</a:t>
            </a:r>
            <a:r>
              <a:rPr lang="sk-SK" i="1" dirty="0" smtClean="0"/>
              <a:t>, </a:t>
            </a:r>
            <a:r>
              <a:rPr lang="sk-SK" i="1" dirty="0" err="1" smtClean="0"/>
              <a:t>Galium</a:t>
            </a:r>
            <a:r>
              <a:rPr lang="sk-SK" i="1" dirty="0" smtClean="0"/>
              <a:t> </a:t>
            </a:r>
            <a:r>
              <a:rPr lang="sk-SK" i="1" dirty="0" err="1" smtClean="0"/>
              <a:t>aparine</a:t>
            </a:r>
            <a:r>
              <a:rPr lang="sk-SK" i="1" dirty="0" smtClean="0"/>
              <a:t>)</a:t>
            </a:r>
          </a:p>
          <a:p>
            <a:pPr marL="457200" lvl="1" indent="0">
              <a:buNone/>
            </a:pPr>
            <a:r>
              <a:rPr lang="sk-SK" dirty="0" smtClean="0"/>
              <a:t>N 49°09,684</a:t>
            </a:r>
            <a:r>
              <a:rPr lang="sk-SK" dirty="0" smtClean="0"/>
              <a:t>´  </a:t>
            </a:r>
            <a:r>
              <a:rPr lang="sk-SK" dirty="0" smtClean="0"/>
              <a:t>E 16°10,391</a:t>
            </a:r>
            <a:r>
              <a:rPr lang="sk-SK" dirty="0" smtClean="0"/>
              <a:t>´    421 n. m.</a:t>
            </a:r>
            <a:r>
              <a:rPr lang="sk-SK" i="1" dirty="0" smtClean="0"/>
              <a:t> </a:t>
            </a:r>
          </a:p>
          <a:p>
            <a:pPr lvl="1"/>
            <a:endParaRPr lang="sk-SK" i="1" dirty="0" smtClean="0"/>
          </a:p>
          <a:p>
            <a:pPr lvl="1"/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15043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V4 </a:t>
            </a:r>
            <a:r>
              <a:rPr lang="sk-SK" dirty="0" err="1" smtClean="0"/>
              <a:t>Makrofytná</a:t>
            </a:r>
            <a:r>
              <a:rPr lang="sk-SK" dirty="0" smtClean="0"/>
              <a:t> vegetácia vodných tokov</a:t>
            </a:r>
            <a:endParaRPr lang="sk-SK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159700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Márny pokus zmapovať daný biotop</a:t>
            </a:r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1"/>
            <a:ext cx="5321565" cy="3991174"/>
          </a:xfrm>
        </p:spPr>
      </p:pic>
    </p:spTree>
    <p:extLst>
      <p:ext uri="{BB962C8B-B14F-4D97-AF65-F5344CB8AC3E}">
        <p14:creationId xmlns:p14="http://schemas.microsoft.com/office/powerpoint/2010/main" val="279689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Hrad </a:t>
            </a:r>
            <a:r>
              <a:rPr lang="sk-SK" dirty="0" err="1"/>
              <a:t>L</a:t>
            </a:r>
            <a:r>
              <a:rPr lang="sk-SK" dirty="0" err="1" smtClean="0"/>
              <a:t>amberk</a:t>
            </a:r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445" y="1554163"/>
            <a:ext cx="3395510" cy="4525962"/>
          </a:xfrm>
        </p:spPr>
      </p:pic>
    </p:spTree>
    <p:extLst>
      <p:ext uri="{BB962C8B-B14F-4D97-AF65-F5344CB8AC3E}">
        <p14:creationId xmlns:p14="http://schemas.microsoft.com/office/powerpoint/2010/main" val="21728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" y="0"/>
            <a:ext cx="4668010" cy="35010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995" y="0"/>
            <a:ext cx="4668010" cy="35010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8256"/>
            <a:ext cx="4658504" cy="34938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03" y="3501008"/>
            <a:ext cx="4521501" cy="33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9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Kráľ Smrekov</a:t>
            </a:r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3" y="1717743"/>
            <a:ext cx="3851920" cy="513589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4" y="2564904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1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" y="10156"/>
            <a:ext cx="4491779" cy="336883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 smtClean="0"/>
              <a:t>1. </a:t>
            </a:r>
            <a:r>
              <a:rPr lang="sk-SK" altLang="sk-SK" dirty="0" err="1"/>
              <a:t>fytocenologický</a:t>
            </a:r>
            <a:r>
              <a:rPr lang="sk-SK" altLang="sk-SK" dirty="0"/>
              <a:t> zápis</a:t>
            </a:r>
            <a:endParaRPr lang="sk-SK" dirty="0"/>
          </a:p>
        </p:txBody>
      </p:sp>
      <p:pic>
        <p:nvPicPr>
          <p:cNvPr id="2050" name="Picture 2" descr="C:\Users\Nina\Desktop\134_0406\IMG_0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altLang="sk-SK" b="1" i="1" dirty="0" err="1"/>
              <a:t>Luzulo</a:t>
            </a:r>
            <a:r>
              <a:rPr lang="sk-SK" altLang="sk-SK" b="1" i="1" dirty="0"/>
              <a:t> </a:t>
            </a:r>
            <a:r>
              <a:rPr lang="sk-SK" altLang="sk-SK" b="1" i="1" dirty="0" err="1"/>
              <a:t>luzuloidis-Quercetum</a:t>
            </a:r>
            <a:r>
              <a:rPr lang="sk-SK" altLang="sk-SK" b="1" i="1" dirty="0"/>
              <a:t> </a:t>
            </a:r>
            <a:r>
              <a:rPr lang="sk-SK" altLang="sk-SK" b="1" i="1" dirty="0" err="1"/>
              <a:t>petreae</a:t>
            </a:r>
            <a:r>
              <a:rPr lang="sk-SK" altLang="sk-SK" b="1" i="1" dirty="0"/>
              <a:t/>
            </a:r>
            <a:br>
              <a:rPr lang="sk-SK" altLang="sk-SK" b="1" i="1" dirty="0"/>
            </a:br>
            <a:r>
              <a:rPr lang="sk-SK" altLang="sk-SK" dirty="0"/>
              <a:t>(</a:t>
            </a:r>
            <a:r>
              <a:rPr lang="sk-SK" altLang="sk-SK" dirty="0" err="1" smtClean="0"/>
              <a:t>Mezofilné</a:t>
            </a:r>
            <a:r>
              <a:rPr lang="sk-SK" altLang="sk-SK" dirty="0" smtClean="0"/>
              <a:t> </a:t>
            </a:r>
            <a:r>
              <a:rPr lang="sk-SK" altLang="sk-SK" dirty="0"/>
              <a:t>acidofilné </a:t>
            </a:r>
            <a:r>
              <a:rPr lang="sk-SK" altLang="sk-SK" dirty="0" err="1"/>
              <a:t>doubravy</a:t>
            </a:r>
            <a:r>
              <a:rPr lang="sk-SK" altLang="sk-SK" dirty="0"/>
              <a:t>)</a:t>
            </a:r>
            <a:br>
              <a:rPr lang="sk-SK" altLang="sk-SK" dirty="0"/>
            </a:b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891061"/>
          </a:xfrm>
        </p:spPr>
        <p:txBody>
          <a:bodyPr>
            <a:normAutofit fontScale="92500" lnSpcReduction="20000"/>
          </a:bodyPr>
          <a:lstStyle/>
          <a:p>
            <a:r>
              <a:rPr lang="sk-SK" altLang="sk-SK" sz="2900" dirty="0"/>
              <a:t>Celková </a:t>
            </a:r>
            <a:r>
              <a:rPr lang="sk-SK" altLang="sk-SK" sz="2900" dirty="0" err="1"/>
              <a:t>pokryvnosť</a:t>
            </a:r>
            <a:r>
              <a:rPr lang="sk-SK" altLang="sk-SK" sz="2900" dirty="0"/>
              <a:t>: 45%, </a:t>
            </a:r>
            <a:r>
              <a:rPr lang="sk-SK" altLang="sk-SK" sz="2900" dirty="0" smtClean="0"/>
              <a:t>orientácia: 210</a:t>
            </a:r>
            <a:r>
              <a:rPr lang="sk-SK" altLang="sk-SK" sz="2900" dirty="0"/>
              <a:t>°</a:t>
            </a:r>
          </a:p>
          <a:p>
            <a:r>
              <a:rPr lang="sk-SK" altLang="sk-SK" sz="2900" dirty="0"/>
              <a:t>GPS: N 49° 09,979´    E 16° 10,251´</a:t>
            </a:r>
          </a:p>
          <a:p>
            <a:endParaRPr lang="sk-SK" altLang="sk-SK" sz="2900" dirty="0"/>
          </a:p>
          <a:p>
            <a:r>
              <a:rPr lang="sk-SK" altLang="sk-SK" sz="2900" dirty="0"/>
              <a:t>Druhy:</a:t>
            </a:r>
          </a:p>
          <a:p>
            <a:r>
              <a:rPr lang="sk-SK" altLang="sk-SK" sz="2900" i="1" dirty="0" err="1"/>
              <a:t>Quercus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petraea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Pinus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sylvestris</a:t>
            </a:r>
            <a:endParaRPr lang="sk-SK" altLang="sk-SK" sz="2900" i="1" dirty="0"/>
          </a:p>
          <a:p>
            <a:r>
              <a:rPr lang="sk-SK" altLang="sk-SK" sz="2900" i="1" dirty="0" err="1"/>
              <a:t>Poa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nemoralis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Brachypodium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pinnatum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Luzula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campestris</a:t>
            </a:r>
            <a:r>
              <a:rPr lang="sk-SK" altLang="sk-SK" sz="2900" i="1" dirty="0"/>
              <a:t> </a:t>
            </a:r>
            <a:r>
              <a:rPr lang="sk-SK" altLang="sk-SK" sz="2900" dirty="0" err="1"/>
              <a:t>agg</a:t>
            </a:r>
            <a:r>
              <a:rPr lang="sk-SK" altLang="sk-SK" sz="2900" dirty="0"/>
              <a:t>., </a:t>
            </a:r>
            <a:r>
              <a:rPr lang="sk-SK" altLang="sk-SK" sz="2900" i="1" dirty="0" err="1"/>
              <a:t>Festuca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ovina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Carex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humilis</a:t>
            </a:r>
            <a:endParaRPr lang="sk-SK" altLang="sk-SK" sz="2900" i="1" dirty="0"/>
          </a:p>
          <a:p>
            <a:r>
              <a:rPr lang="sk-SK" altLang="sk-SK" sz="2900" i="1" dirty="0" err="1"/>
              <a:t>Hypericum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perforatum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Euphorbia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cyparissias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Hieracium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murorum</a:t>
            </a:r>
            <a:endParaRPr lang="sk-SK" altLang="sk-SK" sz="2900" i="1" dirty="0"/>
          </a:p>
          <a:p>
            <a:endParaRPr lang="sk-SK" altLang="sk-SK" sz="40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28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sk-SK" dirty="0" smtClean="0"/>
              <a:t>L6.5 Acidofilné teplomilné dúbravy</a:t>
            </a:r>
            <a:endParaRPr lang="sk-SK" dirty="0"/>
          </a:p>
        </p:txBody>
      </p:sp>
      <p:pic>
        <p:nvPicPr>
          <p:cNvPr id="1026" name="Picture 2" descr="C:\Users\Nina\Desktop\134_0406\IMG_0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6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 smtClean="0"/>
              <a:t>2. </a:t>
            </a:r>
            <a:r>
              <a:rPr lang="sk-SK" altLang="sk-SK" dirty="0" err="1"/>
              <a:t>fytocenologický</a:t>
            </a:r>
            <a:r>
              <a:rPr lang="sk-SK" altLang="sk-SK" dirty="0"/>
              <a:t> zápis</a:t>
            </a:r>
            <a:endParaRPr lang="sk-SK" dirty="0"/>
          </a:p>
        </p:txBody>
      </p:sp>
      <p:pic>
        <p:nvPicPr>
          <p:cNvPr id="5" name="Picture 5" descr="IMG_056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64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42" y="332656"/>
            <a:ext cx="8686800" cy="83820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sk-SK" altLang="sk-SK" b="1" i="1" dirty="0"/>
              <a:t>GALIO SYLVATICI-CARPINETUM BETULI</a:t>
            </a:r>
            <a:br>
              <a:rPr lang="sk-SK" altLang="sk-SK" b="1" i="1" dirty="0"/>
            </a:br>
            <a:r>
              <a:rPr lang="sk-SK" altLang="sk-SK" dirty="0"/>
              <a:t>(</a:t>
            </a:r>
            <a:r>
              <a:rPr lang="sk-SK" altLang="sk-SK" dirty="0" err="1"/>
              <a:t>Hercýnské</a:t>
            </a:r>
            <a:r>
              <a:rPr lang="sk-SK" altLang="sk-SK" dirty="0"/>
              <a:t> </a:t>
            </a:r>
            <a:r>
              <a:rPr lang="sk-SK" altLang="sk-SK" dirty="0" err="1"/>
              <a:t>mezické</a:t>
            </a:r>
            <a:r>
              <a:rPr lang="sk-SK" altLang="sk-SK" dirty="0"/>
              <a:t> </a:t>
            </a:r>
            <a:r>
              <a:rPr lang="sk-SK" altLang="sk-SK" dirty="0" err="1"/>
              <a:t>dubohabřiny</a:t>
            </a:r>
            <a:r>
              <a:rPr lang="sk-SK" altLang="sk-SK" dirty="0"/>
              <a:t>)</a:t>
            </a:r>
            <a:br>
              <a:rPr lang="sk-SK" altLang="sk-SK" dirty="0"/>
            </a:b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49268"/>
            <a:ext cx="8686800" cy="581947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sk-SK" altLang="sk-SK" dirty="0"/>
          </a:p>
          <a:p>
            <a:pPr>
              <a:lnSpc>
                <a:spcPct val="80000"/>
              </a:lnSpc>
            </a:pPr>
            <a:r>
              <a:rPr lang="sk-SK" altLang="sk-SK" sz="2700" dirty="0"/>
              <a:t>Celková </a:t>
            </a:r>
            <a:r>
              <a:rPr lang="sk-SK" altLang="sk-SK" sz="2700" dirty="0" err="1"/>
              <a:t>pokryvnosť</a:t>
            </a:r>
            <a:r>
              <a:rPr lang="sk-SK" altLang="sk-SK" sz="2700" dirty="0"/>
              <a:t>: </a:t>
            </a:r>
            <a:r>
              <a:rPr lang="sk-SK" altLang="sk-SK" sz="2700" dirty="0" smtClean="0"/>
              <a:t>60%, </a:t>
            </a:r>
            <a:r>
              <a:rPr lang="sk-SK" altLang="sk-SK" sz="2700" dirty="0"/>
              <a:t>orientácia: </a:t>
            </a:r>
            <a:r>
              <a:rPr lang="sk-SK" altLang="sk-SK" sz="2700" dirty="0" smtClean="0"/>
              <a:t>230°</a:t>
            </a:r>
            <a:endParaRPr lang="sk-SK" altLang="sk-SK" sz="2700" dirty="0"/>
          </a:p>
          <a:p>
            <a:pPr>
              <a:lnSpc>
                <a:spcPct val="80000"/>
              </a:lnSpc>
            </a:pPr>
            <a:r>
              <a:rPr lang="sk-SK" altLang="sk-SK" sz="2700" dirty="0"/>
              <a:t>GPS: N 49° 09,979´    E 16° 10,251´</a:t>
            </a:r>
          </a:p>
          <a:p>
            <a:pPr>
              <a:lnSpc>
                <a:spcPct val="80000"/>
              </a:lnSpc>
            </a:pPr>
            <a:endParaRPr lang="sk-SK" altLang="sk-SK" sz="2700" dirty="0"/>
          </a:p>
          <a:p>
            <a:pPr>
              <a:lnSpc>
                <a:spcPct val="80000"/>
              </a:lnSpc>
            </a:pPr>
            <a:r>
              <a:rPr lang="sk-SK" altLang="sk-SK" sz="2700" dirty="0"/>
              <a:t>Druhy:</a:t>
            </a:r>
          </a:p>
          <a:p>
            <a:pPr>
              <a:lnSpc>
                <a:spcPct val="80000"/>
              </a:lnSpc>
            </a:pPr>
            <a:r>
              <a:rPr lang="sk-SK" altLang="sk-SK" sz="2700" i="1" dirty="0" err="1"/>
              <a:t>Quercus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petraea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Carpinus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betulus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Acer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platanoides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Tilia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cordata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Corylus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avellana</a:t>
            </a:r>
            <a:endParaRPr lang="sk-SK" altLang="sk-SK" sz="2700" i="1" dirty="0"/>
          </a:p>
          <a:p>
            <a:pPr>
              <a:lnSpc>
                <a:spcPct val="80000"/>
              </a:lnSpc>
            </a:pPr>
            <a:r>
              <a:rPr lang="sk-SK" altLang="sk-SK" sz="2700" i="1" dirty="0" err="1"/>
              <a:t>Carex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digitata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Luzula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luzuloides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Poa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nemoralis</a:t>
            </a:r>
            <a:endParaRPr lang="sk-SK" altLang="sk-SK" sz="2700" i="1" dirty="0"/>
          </a:p>
          <a:p>
            <a:pPr>
              <a:lnSpc>
                <a:spcPct val="80000"/>
              </a:lnSpc>
            </a:pPr>
            <a:r>
              <a:rPr lang="sk-SK" altLang="sk-SK" sz="2700" i="1" dirty="0" err="1"/>
              <a:t>Galium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sylvaticum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Asarum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europeum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Convallaria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majalis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Hieracium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murorum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Pulmonaria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obscura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Cardamine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impatiens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Asplenium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trichomanes</a:t>
            </a:r>
            <a:r>
              <a:rPr lang="sk-SK" altLang="sk-SK" sz="2700" i="1" dirty="0"/>
              <a:t>, </a:t>
            </a:r>
            <a:r>
              <a:rPr lang="sk-SK" altLang="sk-SK" sz="2700" i="1" dirty="0" err="1"/>
              <a:t>Myosotis</a:t>
            </a:r>
            <a:r>
              <a:rPr lang="sk-SK" altLang="sk-SK" sz="2700" i="1" dirty="0"/>
              <a:t> </a:t>
            </a:r>
            <a:r>
              <a:rPr lang="sk-SK" altLang="sk-SK" sz="2700" i="1" dirty="0" err="1"/>
              <a:t>arvensis</a:t>
            </a:r>
            <a:r>
              <a:rPr lang="sk-SK" altLang="sk-SK" sz="2700" i="1" dirty="0"/>
              <a:t> </a:t>
            </a:r>
          </a:p>
          <a:p>
            <a:pPr>
              <a:lnSpc>
                <a:spcPct val="80000"/>
              </a:lnSpc>
            </a:pPr>
            <a:endParaRPr lang="sk-SK" altLang="sk-SK" sz="2700" i="1" dirty="0"/>
          </a:p>
          <a:p>
            <a:pPr>
              <a:lnSpc>
                <a:spcPct val="80000"/>
              </a:lnSpc>
              <a:buFontTx/>
              <a:buNone/>
            </a:pPr>
            <a:endParaRPr lang="sk-SK" altLang="sk-SK" sz="2000" i="1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710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 smtClean="0"/>
              <a:t>3. </a:t>
            </a:r>
            <a:r>
              <a:rPr lang="sk-SK" altLang="sk-SK" dirty="0" err="1"/>
              <a:t>fytocenologický</a:t>
            </a:r>
            <a:r>
              <a:rPr lang="sk-SK" altLang="sk-SK" dirty="0"/>
              <a:t> zápis</a:t>
            </a:r>
            <a:endParaRPr lang="sk-SK" dirty="0"/>
          </a:p>
        </p:txBody>
      </p:sp>
      <p:pic>
        <p:nvPicPr>
          <p:cNvPr id="1026" name="Picture 2" descr="C:\Users\Nina\Desktop\100_3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9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980728"/>
            <a:ext cx="8686800" cy="5616624"/>
          </a:xfrm>
        </p:spPr>
        <p:txBody>
          <a:bodyPr>
            <a:normAutofit/>
          </a:bodyPr>
          <a:lstStyle/>
          <a:p>
            <a:r>
              <a:rPr lang="sk-SK" altLang="sk-SK" sz="2900" dirty="0"/>
              <a:t>Celková </a:t>
            </a:r>
            <a:r>
              <a:rPr lang="sk-SK" altLang="sk-SK" sz="2900" dirty="0" err="1"/>
              <a:t>pokryvnosť</a:t>
            </a:r>
            <a:r>
              <a:rPr lang="sk-SK" altLang="sk-SK" sz="2900" dirty="0"/>
              <a:t>: </a:t>
            </a:r>
            <a:r>
              <a:rPr lang="sk-SK" altLang="sk-SK" sz="2900" dirty="0" smtClean="0"/>
              <a:t>75%</a:t>
            </a:r>
            <a:endParaRPr lang="sk-SK" altLang="sk-SK" sz="2900" dirty="0"/>
          </a:p>
          <a:p>
            <a:r>
              <a:rPr lang="sk-SK" altLang="sk-SK" sz="2900" dirty="0" smtClean="0"/>
              <a:t>Druhy:</a:t>
            </a:r>
          </a:p>
          <a:p>
            <a:r>
              <a:rPr lang="sk-SK" altLang="sk-SK" sz="2900" i="1" dirty="0" err="1"/>
              <a:t>Acer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pseudoplatanus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Aesculus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hippocastanum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Fagus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sylvatica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Sambucus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nigra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Crateagus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laevigata</a:t>
            </a:r>
            <a:r>
              <a:rPr lang="sk-SK" altLang="sk-SK" sz="2900" i="1" dirty="0"/>
              <a:t> </a:t>
            </a:r>
            <a:endParaRPr lang="sk-SK" altLang="sk-SK" sz="2900" i="1" dirty="0" smtClean="0"/>
          </a:p>
          <a:p>
            <a:r>
              <a:rPr lang="sk-SK" altLang="sk-SK" sz="2900" i="1" dirty="0" err="1"/>
              <a:t>Poa</a:t>
            </a:r>
            <a:r>
              <a:rPr lang="sk-SK" altLang="sk-SK" sz="2900" i="1" dirty="0"/>
              <a:t> </a:t>
            </a:r>
            <a:r>
              <a:rPr lang="sk-SK" altLang="sk-SK" sz="2900" i="1" dirty="0" err="1" smtClean="0"/>
              <a:t>nemoralis</a:t>
            </a:r>
            <a:endParaRPr lang="sk-SK" altLang="sk-SK" sz="2900" i="1" dirty="0" smtClean="0"/>
          </a:p>
          <a:p>
            <a:r>
              <a:rPr lang="sk-SK" altLang="sk-SK" sz="2900" i="1" dirty="0" err="1"/>
              <a:t>Chelidonium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majus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Geum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urbanum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Viccia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sepium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Impatiens</a:t>
            </a:r>
            <a:r>
              <a:rPr lang="sk-SK" altLang="sk-SK" sz="2900" i="1" dirty="0"/>
              <a:t> </a:t>
            </a:r>
            <a:r>
              <a:rPr lang="sk-SK" altLang="sk-SK" sz="2900" i="1" dirty="0" err="1"/>
              <a:t>noli-tangere</a:t>
            </a:r>
            <a:r>
              <a:rPr lang="sk-SK" altLang="sk-SK" sz="2900" i="1" dirty="0"/>
              <a:t>, </a:t>
            </a:r>
            <a:r>
              <a:rPr lang="sk-SK" altLang="sk-SK" sz="2900" i="1" dirty="0" err="1"/>
              <a:t>Geranium</a:t>
            </a:r>
            <a:r>
              <a:rPr lang="sk-SK" altLang="sk-SK" sz="2900" i="1" dirty="0"/>
              <a:t> </a:t>
            </a:r>
            <a:r>
              <a:rPr lang="sk-SK" altLang="sk-SK" sz="2900" i="1" dirty="0" err="1" smtClean="0"/>
              <a:t>robertianum</a:t>
            </a:r>
            <a:endParaRPr lang="sk-SK" altLang="sk-SK" sz="2900" i="1" dirty="0" smtClean="0"/>
          </a:p>
          <a:p>
            <a:r>
              <a:rPr lang="sk-SK" sz="2900" b="1" i="1" dirty="0" smtClean="0"/>
              <a:t>(</a:t>
            </a:r>
            <a:r>
              <a:rPr lang="sk-SK" sz="2900" b="1" i="1" dirty="0" err="1" smtClean="0"/>
              <a:t>Mercuriali</a:t>
            </a:r>
            <a:r>
              <a:rPr lang="sk-SK" sz="2900" b="1" i="1" dirty="0" smtClean="0"/>
              <a:t> </a:t>
            </a:r>
            <a:r>
              <a:rPr lang="sk-SK" sz="2900" b="1" i="1" dirty="0" err="1"/>
              <a:t>perennis-Fraxinetum</a:t>
            </a:r>
            <a:r>
              <a:rPr lang="sk-SK" sz="2900" b="1" i="1" dirty="0"/>
              <a:t> </a:t>
            </a:r>
            <a:r>
              <a:rPr lang="sk-SK" sz="2900" b="1" i="1" dirty="0" err="1" smtClean="0"/>
              <a:t>excelsior</a:t>
            </a:r>
            <a:r>
              <a:rPr lang="sk-SK" sz="2900" b="1" i="1" dirty="0" smtClean="0"/>
              <a:t>, </a:t>
            </a:r>
            <a:r>
              <a:rPr lang="sk-SK" sz="2900" b="1" i="1" dirty="0" err="1" smtClean="0"/>
              <a:t>Chelidonio</a:t>
            </a:r>
            <a:r>
              <a:rPr lang="sk-SK" sz="2900" b="1" i="1" dirty="0" smtClean="0"/>
              <a:t> </a:t>
            </a:r>
            <a:r>
              <a:rPr lang="sk-SK" sz="2900" b="1" i="1" dirty="0" err="1" smtClean="0"/>
              <a:t>majoris-Robinietum</a:t>
            </a:r>
            <a:r>
              <a:rPr lang="sk-SK" sz="2900" b="1" i="1" dirty="0" smtClean="0"/>
              <a:t> </a:t>
            </a:r>
            <a:r>
              <a:rPr lang="sk-SK" sz="2900" b="1" i="1" dirty="0" err="1" smtClean="0"/>
              <a:t>pseudoacaciae</a:t>
            </a:r>
            <a:r>
              <a:rPr lang="sk-SK" sz="2900" b="1" i="1" dirty="0" smtClean="0"/>
              <a:t>)</a:t>
            </a:r>
            <a:endParaRPr lang="sk-SK" sz="2900" b="1" i="1" dirty="0"/>
          </a:p>
          <a:p>
            <a:endParaRPr lang="sk-SK" altLang="sk-SK" sz="2900" i="1" dirty="0"/>
          </a:p>
          <a:p>
            <a:endParaRPr lang="sk-SK" altLang="sk-SK" i="1" dirty="0"/>
          </a:p>
          <a:p>
            <a:endParaRPr lang="sk-SK" altLang="sk-SK" i="1" dirty="0" smtClean="0"/>
          </a:p>
          <a:p>
            <a:endParaRPr lang="sk-SK" altLang="sk-SK" i="1" dirty="0"/>
          </a:p>
          <a:p>
            <a:endParaRPr lang="sk-SK" altLang="sk-SK" dirty="0" smtClean="0"/>
          </a:p>
          <a:p>
            <a:endParaRPr lang="sk-SK" altLang="sk-SK" dirty="0" smtClean="0"/>
          </a:p>
          <a:p>
            <a:endParaRPr lang="sk-SK" alt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0789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2800" dirty="0" smtClean="0"/>
              <a:t>Popis biotopu:</a:t>
            </a:r>
            <a:endParaRPr lang="sk-SK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10000"/>
          </a:bodyPr>
          <a:lstStyle/>
          <a:p>
            <a:r>
              <a:rPr lang="sk-SK" sz="2000" dirty="0"/>
              <a:t>Vegetácia na južnom slnečnom </a:t>
            </a:r>
            <a:r>
              <a:rPr lang="sk-SK" sz="2000" dirty="0" smtClean="0"/>
              <a:t>svahu</a:t>
            </a:r>
          </a:p>
          <a:p>
            <a:r>
              <a:rPr lang="sk-SK" sz="2000" dirty="0" smtClean="0"/>
              <a:t>Stromy: </a:t>
            </a:r>
          </a:p>
          <a:p>
            <a:pPr lvl="1"/>
            <a:r>
              <a:rPr lang="sk-SK" sz="1800" i="1" dirty="0" err="1" smtClean="0"/>
              <a:t>Quercus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petraea</a:t>
            </a:r>
            <a:r>
              <a:rPr lang="sk-SK" sz="1800" i="1" dirty="0" smtClean="0"/>
              <a:t> (dm, </a:t>
            </a:r>
            <a:r>
              <a:rPr lang="sk-SK" sz="1800" i="1" dirty="0" err="1" smtClean="0"/>
              <a:t>dg</a:t>
            </a:r>
            <a:r>
              <a:rPr lang="sk-SK" sz="1800" i="1" dirty="0" smtClean="0"/>
              <a:t>)</a:t>
            </a:r>
          </a:p>
          <a:p>
            <a:pPr lvl="1"/>
            <a:r>
              <a:rPr lang="sk-SK" sz="1800" i="1" dirty="0" smtClean="0"/>
              <a:t>(</a:t>
            </a:r>
            <a:r>
              <a:rPr lang="sk-SK" sz="1800" i="1" dirty="0" err="1" smtClean="0"/>
              <a:t>Pinus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syvestris</a:t>
            </a:r>
            <a:r>
              <a:rPr lang="sk-SK" sz="1800" i="1" dirty="0" smtClean="0"/>
              <a:t>, </a:t>
            </a:r>
            <a:r>
              <a:rPr lang="sk-SK" sz="1800" i="1" dirty="0" err="1" smtClean="0"/>
              <a:t>Larix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decidua</a:t>
            </a:r>
            <a:r>
              <a:rPr lang="sk-SK" sz="1800" i="1" dirty="0" smtClean="0"/>
              <a:t>)</a:t>
            </a:r>
          </a:p>
          <a:p>
            <a:r>
              <a:rPr lang="sk-SK" sz="2000" dirty="0" smtClean="0"/>
              <a:t>Byliny </a:t>
            </a:r>
          </a:p>
          <a:p>
            <a:pPr lvl="1"/>
            <a:r>
              <a:rPr lang="sk-SK" sz="1800" i="1" dirty="0" err="1" smtClean="0"/>
              <a:t>Festuca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ovina</a:t>
            </a:r>
            <a:r>
              <a:rPr lang="sk-SK" sz="1800" i="1" dirty="0" smtClean="0"/>
              <a:t>  (dm, </a:t>
            </a:r>
            <a:r>
              <a:rPr lang="sk-SK" sz="1800" i="1" dirty="0" err="1" smtClean="0"/>
              <a:t>dg</a:t>
            </a:r>
            <a:r>
              <a:rPr lang="sk-SK" sz="1800" i="1" dirty="0" smtClean="0"/>
              <a:t>)</a:t>
            </a:r>
          </a:p>
          <a:p>
            <a:pPr lvl="1"/>
            <a:r>
              <a:rPr lang="sk-SK" sz="1800" i="1" dirty="0" err="1" smtClean="0"/>
              <a:t>Poa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nemoralis</a:t>
            </a:r>
            <a:r>
              <a:rPr lang="sk-SK" sz="1800" i="1" dirty="0" smtClean="0"/>
              <a:t> (dm)</a:t>
            </a:r>
            <a:endParaRPr lang="sk-SK" sz="2000" i="1" dirty="0" smtClean="0"/>
          </a:p>
          <a:p>
            <a:pPr lvl="1"/>
            <a:r>
              <a:rPr lang="sk-SK" sz="1800" i="1" dirty="0" err="1" smtClean="0"/>
              <a:t>Euphorbia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cyparissias</a:t>
            </a:r>
            <a:r>
              <a:rPr lang="sk-SK" sz="1800" i="1" dirty="0" smtClean="0"/>
              <a:t> (</a:t>
            </a:r>
            <a:r>
              <a:rPr lang="sk-SK" sz="1800" i="1" dirty="0" err="1" smtClean="0"/>
              <a:t>dg</a:t>
            </a:r>
            <a:r>
              <a:rPr lang="sk-SK" sz="1800" i="1" dirty="0" smtClean="0"/>
              <a:t>)</a:t>
            </a:r>
          </a:p>
          <a:p>
            <a:pPr lvl="1"/>
            <a:r>
              <a:rPr lang="sk-SK" sz="1800" i="1" dirty="0" err="1" smtClean="0"/>
              <a:t>Carex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humilis</a:t>
            </a:r>
            <a:r>
              <a:rPr lang="sk-SK" sz="1800" i="1" dirty="0" smtClean="0"/>
              <a:t> (</a:t>
            </a:r>
            <a:r>
              <a:rPr lang="sk-SK" sz="1800" i="1" dirty="0" err="1" smtClean="0"/>
              <a:t>dg</a:t>
            </a:r>
            <a:r>
              <a:rPr lang="sk-SK" sz="1800" i="1" dirty="0" smtClean="0"/>
              <a:t>)</a:t>
            </a:r>
            <a:endParaRPr lang="sk-SK" sz="2000" i="1" dirty="0" smtClean="0"/>
          </a:p>
          <a:p>
            <a:pPr lvl="1"/>
            <a:r>
              <a:rPr lang="sk-SK" sz="1800" i="1" dirty="0" err="1" smtClean="0"/>
              <a:t>Brachypodium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pinatum</a:t>
            </a:r>
            <a:endParaRPr lang="sk-SK" sz="1800" i="1" dirty="0" smtClean="0"/>
          </a:p>
          <a:p>
            <a:pPr lvl="1"/>
            <a:r>
              <a:rPr lang="sk-SK" sz="1800" i="1" dirty="0" err="1" smtClean="0"/>
              <a:t>Hypericum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perforatum</a:t>
            </a:r>
            <a:r>
              <a:rPr lang="sk-SK" sz="1800" i="1" dirty="0" smtClean="0"/>
              <a:t> (</a:t>
            </a:r>
            <a:r>
              <a:rPr lang="sk-SK" sz="1800" i="1" dirty="0" err="1" smtClean="0"/>
              <a:t>dg</a:t>
            </a:r>
            <a:r>
              <a:rPr lang="sk-SK" sz="1800" i="1" dirty="0" smtClean="0"/>
              <a:t>)</a:t>
            </a:r>
          </a:p>
          <a:p>
            <a:pPr lvl="1"/>
            <a:r>
              <a:rPr lang="sk-SK" sz="1800" i="1" dirty="0" err="1" smtClean="0"/>
              <a:t>Hieracium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lachenalii</a:t>
            </a:r>
            <a:r>
              <a:rPr lang="sk-SK" sz="1800" i="1" dirty="0" smtClean="0"/>
              <a:t> (</a:t>
            </a:r>
            <a:r>
              <a:rPr lang="sk-SK" sz="1800" i="1" dirty="0" err="1" smtClean="0"/>
              <a:t>dg</a:t>
            </a:r>
            <a:r>
              <a:rPr lang="sk-SK" sz="1800" i="1" dirty="0" smtClean="0"/>
              <a:t>)</a:t>
            </a:r>
          </a:p>
          <a:p>
            <a:pPr lvl="1"/>
            <a:r>
              <a:rPr lang="sk-SK" sz="1800" i="1" dirty="0" err="1" smtClean="0"/>
              <a:t>Lychnis</a:t>
            </a:r>
            <a:r>
              <a:rPr lang="sk-SK" sz="1800" i="1" dirty="0" smtClean="0"/>
              <a:t> </a:t>
            </a:r>
            <a:r>
              <a:rPr lang="sk-SK" sz="1800" i="1" dirty="0" err="1" smtClean="0"/>
              <a:t>viscaria</a:t>
            </a:r>
            <a:r>
              <a:rPr lang="sk-SK" sz="1800" i="1" dirty="0" smtClean="0"/>
              <a:t> (</a:t>
            </a:r>
            <a:r>
              <a:rPr lang="sk-SK" sz="1800" i="1" dirty="0" err="1" smtClean="0"/>
              <a:t>dg</a:t>
            </a:r>
            <a:r>
              <a:rPr lang="sk-SK" sz="1800" i="1" dirty="0" smtClean="0"/>
              <a:t>)</a:t>
            </a:r>
          </a:p>
          <a:p>
            <a:pPr lvl="1"/>
            <a:r>
              <a:rPr lang="sk-SK" sz="1800" i="1" dirty="0" smtClean="0"/>
              <a:t>(</a:t>
            </a:r>
            <a:r>
              <a:rPr lang="sk-SK" sz="1800" i="1" dirty="0" err="1" smtClean="0"/>
              <a:t>Impatiens</a:t>
            </a:r>
            <a:r>
              <a:rPr lang="sk-SK" sz="1800" i="1" dirty="0" smtClean="0"/>
              <a:t>  </a:t>
            </a:r>
            <a:r>
              <a:rPr lang="sk-SK" sz="1800" i="1" dirty="0" err="1" smtClean="0"/>
              <a:t>noli-tangere</a:t>
            </a:r>
            <a:r>
              <a:rPr lang="sk-SK" sz="1800" i="1" dirty="0" smtClean="0"/>
              <a:t>)</a:t>
            </a:r>
          </a:p>
          <a:p>
            <a:pPr lvl="1"/>
            <a:endParaRPr lang="sk-SK" sz="1800" i="1" dirty="0" smtClean="0"/>
          </a:p>
          <a:p>
            <a:pPr marL="0" indent="0">
              <a:buNone/>
            </a:pPr>
            <a:r>
              <a:rPr lang="sk-SK" sz="2200" dirty="0" smtClean="0"/>
              <a:t>N 49°09,979</a:t>
            </a:r>
            <a:r>
              <a:rPr lang="sk-SK" sz="2200" dirty="0" smtClean="0"/>
              <a:t>´  </a:t>
            </a:r>
            <a:r>
              <a:rPr lang="sk-SK" sz="2200" dirty="0" smtClean="0"/>
              <a:t>E 16°10,259</a:t>
            </a:r>
            <a:r>
              <a:rPr lang="sk-SK" sz="2200" dirty="0" smtClean="0"/>
              <a:t>´      388 n. m.</a:t>
            </a:r>
          </a:p>
          <a:p>
            <a:pPr lvl="3"/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7635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Pohyblivé skaly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556412" cy="491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31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Popis biotopu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2000" dirty="0" smtClean="0"/>
              <a:t>Svah pokrytý veľkým množstvom pohyblivých skál, s riedkou </a:t>
            </a:r>
            <a:r>
              <a:rPr lang="sk-SK" sz="2000" dirty="0" err="1" smtClean="0"/>
              <a:t>pokryvnosťou</a:t>
            </a:r>
            <a:r>
              <a:rPr lang="sk-SK" sz="2000" dirty="0" smtClean="0"/>
              <a:t>, neodpovedajúce žiadnemu biotopu z katalógu.</a:t>
            </a:r>
          </a:p>
          <a:p>
            <a:r>
              <a:rPr lang="sk-SK" sz="2000" dirty="0" smtClean="0"/>
              <a:t>Vegetácia najviac podobná S1.5 </a:t>
            </a:r>
            <a:r>
              <a:rPr lang="sk-SK" sz="2000" dirty="0" err="1" smtClean="0"/>
              <a:t>Křoviny</a:t>
            </a:r>
            <a:r>
              <a:rPr lang="sk-SK" sz="2000" dirty="0" smtClean="0"/>
              <a:t> </a:t>
            </a:r>
            <a:r>
              <a:rPr lang="sk-SK" sz="2000" dirty="0" err="1" smtClean="0"/>
              <a:t>skal</a:t>
            </a:r>
            <a:r>
              <a:rPr lang="sk-SK" sz="2000" dirty="0" smtClean="0"/>
              <a:t> a </a:t>
            </a:r>
            <a:r>
              <a:rPr lang="sk-SK" sz="2000" dirty="0" err="1" smtClean="0"/>
              <a:t>drolin</a:t>
            </a:r>
            <a:r>
              <a:rPr lang="sk-SK" sz="2000" dirty="0" smtClean="0"/>
              <a:t> s </a:t>
            </a:r>
            <a:r>
              <a:rPr lang="sk-SK" sz="2000" dirty="0" err="1" smtClean="0"/>
              <a:t>rybízem</a:t>
            </a:r>
            <a:r>
              <a:rPr lang="sk-SK" sz="2000" dirty="0" smtClean="0"/>
              <a:t> </a:t>
            </a:r>
            <a:r>
              <a:rPr lang="sk-SK" sz="2000" dirty="0" err="1" smtClean="0"/>
              <a:t>alpínským</a:t>
            </a:r>
            <a:r>
              <a:rPr lang="sk-SK" sz="2000" dirty="0" smtClean="0"/>
              <a:t>, ale bez </a:t>
            </a:r>
            <a:r>
              <a:rPr lang="sk-SK" sz="2000" dirty="0" err="1" smtClean="0"/>
              <a:t>rybízu</a:t>
            </a:r>
            <a:r>
              <a:rPr lang="sk-SK" sz="2000" dirty="0" smtClean="0"/>
              <a:t> </a:t>
            </a:r>
          </a:p>
          <a:p>
            <a:r>
              <a:rPr lang="sk-SK" sz="2000" dirty="0" smtClean="0"/>
              <a:t>Stromy</a:t>
            </a:r>
          </a:p>
          <a:p>
            <a:pPr lvl="1"/>
            <a:r>
              <a:rPr lang="sk-SK" sz="1600" i="1" dirty="0" err="1" smtClean="0"/>
              <a:t>Pinus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sylvestris</a:t>
            </a:r>
            <a:endParaRPr lang="sk-SK" sz="1600" i="1" dirty="0" smtClean="0"/>
          </a:p>
          <a:p>
            <a:pPr lvl="1"/>
            <a:r>
              <a:rPr lang="sk-SK" sz="1600" i="1" dirty="0" err="1" smtClean="0"/>
              <a:t>Quercus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petraea</a:t>
            </a:r>
            <a:endParaRPr lang="sk-SK" sz="1600" i="1" dirty="0" smtClean="0"/>
          </a:p>
          <a:p>
            <a:pPr lvl="1"/>
            <a:r>
              <a:rPr lang="sk-SK" sz="1600" i="1" dirty="0" err="1" smtClean="0"/>
              <a:t>Carpinus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betulus</a:t>
            </a:r>
            <a:endParaRPr lang="sk-SK" sz="1600" i="1" dirty="0" smtClean="0"/>
          </a:p>
          <a:p>
            <a:pPr lvl="1"/>
            <a:r>
              <a:rPr lang="sk-SK" sz="1600" i="1" dirty="0" err="1" smtClean="0"/>
              <a:t>Sorbus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aucuparia</a:t>
            </a:r>
            <a:endParaRPr lang="sk-SK" sz="1600" i="1" dirty="0" smtClean="0"/>
          </a:p>
          <a:p>
            <a:pPr lvl="1"/>
            <a:r>
              <a:rPr lang="sk-SK" sz="1600" i="1" dirty="0" err="1" smtClean="0"/>
              <a:t>Tillia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platyphyla</a:t>
            </a:r>
            <a:endParaRPr lang="sk-SK" sz="1600" i="1" dirty="0" smtClean="0"/>
          </a:p>
          <a:p>
            <a:r>
              <a:rPr lang="sk-SK" sz="2000" dirty="0" smtClean="0"/>
              <a:t>Byliny</a:t>
            </a:r>
          </a:p>
          <a:p>
            <a:pPr lvl="1"/>
            <a:r>
              <a:rPr lang="sk-SK" sz="1600" i="1" dirty="0" err="1" smtClean="0"/>
              <a:t>Dryopteris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filix-mas</a:t>
            </a:r>
            <a:r>
              <a:rPr lang="sk-SK" sz="1600" i="1" dirty="0" smtClean="0"/>
              <a:t> (dm)</a:t>
            </a:r>
          </a:p>
          <a:p>
            <a:pPr lvl="1"/>
            <a:r>
              <a:rPr lang="sk-SK" sz="1600" i="1" dirty="0" err="1" smtClean="0"/>
              <a:t>Vaccinium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myrtillus</a:t>
            </a:r>
            <a:r>
              <a:rPr lang="sk-SK" sz="1600" i="1" dirty="0" smtClean="0"/>
              <a:t> (dm)</a:t>
            </a:r>
          </a:p>
          <a:p>
            <a:pPr lvl="1"/>
            <a:r>
              <a:rPr lang="sk-SK" sz="1600" i="1" dirty="0" err="1" smtClean="0"/>
              <a:t>Geranium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robertanum</a:t>
            </a:r>
            <a:endParaRPr lang="sk-SK" sz="1600" i="1" dirty="0" smtClean="0"/>
          </a:p>
          <a:p>
            <a:pPr lvl="1"/>
            <a:r>
              <a:rPr lang="sk-SK" sz="1600" i="1" dirty="0" err="1" smtClean="0"/>
              <a:t>Luzula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luzuloides</a:t>
            </a:r>
            <a:endParaRPr lang="sk-SK" sz="1600" i="1" dirty="0" smtClean="0"/>
          </a:p>
          <a:p>
            <a:pPr lvl="1"/>
            <a:r>
              <a:rPr lang="sk-SK" sz="1600" i="1" dirty="0" err="1" smtClean="0"/>
              <a:t>Polypodium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vulgare</a:t>
            </a:r>
            <a:endParaRPr lang="sk-SK" sz="1600" i="1" dirty="0" smtClean="0"/>
          </a:p>
          <a:p>
            <a:pPr lvl="1"/>
            <a:endParaRPr lang="sk-SK" sz="1600" i="1" dirty="0" smtClean="0"/>
          </a:p>
          <a:p>
            <a:pPr marL="0" indent="0">
              <a:buNone/>
            </a:pPr>
            <a:r>
              <a:rPr lang="sk-SK" sz="2000" dirty="0" smtClean="0"/>
              <a:t>N 49°09,548</a:t>
            </a:r>
            <a:r>
              <a:rPr lang="sk-SK" sz="2000" dirty="0" smtClean="0"/>
              <a:t>´  </a:t>
            </a:r>
            <a:r>
              <a:rPr lang="sk-SK" sz="2000" dirty="0" smtClean="0"/>
              <a:t>E 16°10,064</a:t>
            </a:r>
            <a:r>
              <a:rPr lang="sk-SK" sz="2000" dirty="0" smtClean="0"/>
              <a:t>´         </a:t>
            </a:r>
          </a:p>
          <a:p>
            <a:pPr lvl="1"/>
            <a:endParaRPr lang="sk-SK" sz="1600" i="1" dirty="0" smtClean="0"/>
          </a:p>
          <a:p>
            <a:pPr lvl="1"/>
            <a:endParaRPr lang="sk-SK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15827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L3.1 Hercýnske </a:t>
            </a:r>
            <a:r>
              <a:rPr lang="sk-SK" dirty="0" err="1" smtClean="0"/>
              <a:t>dubohrabiny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381229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Popis biotopu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k-SK" dirty="0" smtClean="0"/>
              <a:t>Juhozápadný svah, pod zrúcaninou hradu </a:t>
            </a:r>
            <a:r>
              <a:rPr lang="sk-SK" dirty="0" err="1" smtClean="0"/>
              <a:t>Lamberk</a:t>
            </a:r>
            <a:endParaRPr lang="sk-SK" dirty="0" smtClean="0"/>
          </a:p>
          <a:p>
            <a:r>
              <a:rPr lang="sk-SK" dirty="0" smtClean="0"/>
              <a:t>Stromy</a:t>
            </a:r>
          </a:p>
          <a:p>
            <a:pPr lvl="1"/>
            <a:r>
              <a:rPr lang="sk-SK" i="1" dirty="0" err="1" smtClean="0"/>
              <a:t>Acer</a:t>
            </a:r>
            <a:r>
              <a:rPr lang="sk-SK" i="1" dirty="0" smtClean="0"/>
              <a:t> </a:t>
            </a:r>
            <a:r>
              <a:rPr lang="sk-SK" i="1" dirty="0" err="1" smtClean="0"/>
              <a:t>platanoides</a:t>
            </a:r>
            <a:endParaRPr lang="sk-SK" i="1" dirty="0" smtClean="0"/>
          </a:p>
          <a:p>
            <a:pPr lvl="1"/>
            <a:r>
              <a:rPr lang="sk-SK" i="1" dirty="0" err="1" smtClean="0"/>
              <a:t>Corylus</a:t>
            </a:r>
            <a:r>
              <a:rPr lang="sk-SK" i="1" dirty="0" smtClean="0"/>
              <a:t> </a:t>
            </a:r>
            <a:r>
              <a:rPr lang="sk-SK" i="1" dirty="0" err="1" smtClean="0"/>
              <a:t>avellana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Tillia</a:t>
            </a:r>
            <a:r>
              <a:rPr lang="sk-SK" i="1" dirty="0" smtClean="0"/>
              <a:t> </a:t>
            </a:r>
            <a:r>
              <a:rPr lang="sk-SK" i="1" dirty="0" err="1" smtClean="0"/>
              <a:t>cordata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Acer</a:t>
            </a:r>
            <a:r>
              <a:rPr lang="sk-SK" i="1" dirty="0" smtClean="0"/>
              <a:t> </a:t>
            </a:r>
            <a:r>
              <a:rPr lang="sk-SK" i="1" dirty="0" err="1" smtClean="0"/>
              <a:t>campestre</a:t>
            </a:r>
            <a:r>
              <a:rPr lang="sk-SK" i="1" dirty="0" smtClean="0"/>
              <a:t> </a:t>
            </a:r>
            <a:r>
              <a:rPr lang="sk-SK" i="1" dirty="0" err="1" smtClean="0"/>
              <a:t>juv</a:t>
            </a:r>
            <a:r>
              <a:rPr lang="sk-SK" i="1" dirty="0" smtClean="0"/>
              <a:t>.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Carpinus</a:t>
            </a:r>
            <a:r>
              <a:rPr lang="sk-SK" i="1" dirty="0" smtClean="0"/>
              <a:t> </a:t>
            </a:r>
            <a:r>
              <a:rPr lang="sk-SK" i="1" dirty="0" err="1" smtClean="0"/>
              <a:t>betulus</a:t>
            </a:r>
            <a:r>
              <a:rPr lang="sk-SK" i="1" dirty="0" smtClean="0"/>
              <a:t> (dm, 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r>
              <a:rPr lang="sk-SK" dirty="0" smtClean="0"/>
              <a:t>Byliny</a:t>
            </a:r>
          </a:p>
          <a:p>
            <a:pPr lvl="1"/>
            <a:r>
              <a:rPr lang="sk-SK" i="1" dirty="0" err="1" smtClean="0"/>
              <a:t>Asarum</a:t>
            </a:r>
            <a:r>
              <a:rPr lang="sk-SK" i="1" dirty="0" smtClean="0"/>
              <a:t> </a:t>
            </a:r>
            <a:r>
              <a:rPr lang="sk-SK" i="1" dirty="0" err="1" smtClean="0"/>
              <a:t>europeum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Carex</a:t>
            </a:r>
            <a:r>
              <a:rPr lang="sk-SK" i="1" dirty="0" smtClean="0"/>
              <a:t> </a:t>
            </a:r>
            <a:r>
              <a:rPr lang="sk-SK" i="1" dirty="0" err="1" smtClean="0"/>
              <a:t>digitata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Luzula</a:t>
            </a:r>
            <a:r>
              <a:rPr lang="sk-SK" i="1" dirty="0" smtClean="0"/>
              <a:t> </a:t>
            </a:r>
            <a:r>
              <a:rPr lang="sk-SK" i="1" dirty="0" err="1" smtClean="0"/>
              <a:t>luzuloides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Galium</a:t>
            </a:r>
            <a:r>
              <a:rPr lang="sk-SK" i="1" dirty="0" smtClean="0"/>
              <a:t> </a:t>
            </a:r>
            <a:r>
              <a:rPr lang="sk-SK" i="1" dirty="0" err="1" smtClean="0"/>
              <a:t>sylvaticum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smtClean="0"/>
              <a:t>Viola </a:t>
            </a:r>
            <a:r>
              <a:rPr lang="sk-SK" i="1" dirty="0" err="1" smtClean="0"/>
              <a:t>mirabilis</a:t>
            </a:r>
            <a:endParaRPr lang="sk-SK" i="1" dirty="0" smtClean="0"/>
          </a:p>
          <a:p>
            <a:pPr lvl="1"/>
            <a:r>
              <a:rPr lang="sk-SK" i="1" dirty="0" err="1" smtClean="0"/>
              <a:t>Stelaria</a:t>
            </a:r>
            <a:r>
              <a:rPr lang="sk-SK" i="1" dirty="0" smtClean="0"/>
              <a:t> </a:t>
            </a:r>
            <a:r>
              <a:rPr lang="sk-SK" i="1" dirty="0" err="1" smtClean="0"/>
              <a:t>holostea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Cyclamen</a:t>
            </a:r>
            <a:r>
              <a:rPr lang="sk-SK" i="1" dirty="0" smtClean="0"/>
              <a:t> </a:t>
            </a:r>
            <a:r>
              <a:rPr lang="sk-SK" i="1" dirty="0" err="1" smtClean="0"/>
              <a:t>purpurascens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Dryopteris</a:t>
            </a:r>
            <a:r>
              <a:rPr lang="sk-SK" i="1" dirty="0" smtClean="0"/>
              <a:t> </a:t>
            </a:r>
            <a:r>
              <a:rPr lang="sk-SK" i="1" dirty="0" err="1" smtClean="0"/>
              <a:t>filix-mas</a:t>
            </a:r>
            <a:endParaRPr lang="sk-SK" i="1" dirty="0" smtClean="0"/>
          </a:p>
          <a:p>
            <a:pPr lvl="1"/>
            <a:r>
              <a:rPr lang="sk-SK" i="1" dirty="0" err="1" smtClean="0"/>
              <a:t>Poa</a:t>
            </a:r>
            <a:r>
              <a:rPr lang="sk-SK" i="1" dirty="0" smtClean="0"/>
              <a:t> </a:t>
            </a:r>
            <a:r>
              <a:rPr lang="sk-SK" i="1" dirty="0" err="1" smtClean="0"/>
              <a:t>nemoralis</a:t>
            </a:r>
            <a:endParaRPr lang="sk-SK" i="1" dirty="0" smtClean="0"/>
          </a:p>
          <a:p>
            <a:pPr lvl="1"/>
            <a:r>
              <a:rPr lang="sk-SK" i="1" dirty="0" err="1" smtClean="0"/>
              <a:t>Convalaria</a:t>
            </a:r>
            <a:r>
              <a:rPr lang="sk-SK" i="1" dirty="0" smtClean="0"/>
              <a:t> </a:t>
            </a:r>
            <a:r>
              <a:rPr lang="sk-SK" i="1" dirty="0" err="1" smtClean="0"/>
              <a:t>majalis</a:t>
            </a:r>
            <a:r>
              <a:rPr lang="sk-SK" i="1" dirty="0" smtClean="0"/>
              <a:t>(</a:t>
            </a:r>
            <a:r>
              <a:rPr lang="sk-SK" i="1" dirty="0" err="1" smtClean="0"/>
              <a:t>dg</a:t>
            </a:r>
            <a:r>
              <a:rPr lang="sk-SK" i="1" dirty="0" smtClean="0"/>
              <a:t>, dm)</a:t>
            </a:r>
          </a:p>
          <a:p>
            <a:pPr lvl="1"/>
            <a:endParaRPr lang="sk-SK" i="1" dirty="0" smtClean="0"/>
          </a:p>
          <a:p>
            <a:pPr marL="0" indent="0">
              <a:buNone/>
            </a:pPr>
            <a:r>
              <a:rPr lang="sk-SK" dirty="0" smtClean="0"/>
              <a:t>N 49°09,916</a:t>
            </a:r>
            <a:r>
              <a:rPr lang="sk-SK" dirty="0" smtClean="0"/>
              <a:t>´   </a:t>
            </a:r>
            <a:r>
              <a:rPr lang="sk-SK" dirty="0" smtClean="0"/>
              <a:t>E 16°10,096</a:t>
            </a:r>
            <a:r>
              <a:rPr lang="sk-SK" dirty="0" smtClean="0"/>
              <a:t>´</a:t>
            </a:r>
          </a:p>
          <a:p>
            <a:pPr lvl="1"/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9072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L2.2 </a:t>
            </a:r>
            <a:r>
              <a:rPr lang="sk-SK" dirty="0" err="1" smtClean="0"/>
              <a:t>Udolné</a:t>
            </a:r>
            <a:r>
              <a:rPr lang="sk-SK" dirty="0" smtClean="0"/>
              <a:t> </a:t>
            </a:r>
            <a:r>
              <a:rPr lang="sk-SK" dirty="0" err="1" smtClean="0"/>
              <a:t>jasano-olšové</a:t>
            </a:r>
            <a:r>
              <a:rPr lang="sk-SK" dirty="0" smtClean="0"/>
              <a:t> luhy</a:t>
            </a:r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13077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Popis biotopu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k-SK" dirty="0" smtClean="0"/>
              <a:t>Niva rieky Oslavy, bez jaseňov</a:t>
            </a:r>
          </a:p>
          <a:p>
            <a:r>
              <a:rPr lang="sk-SK" dirty="0" smtClean="0"/>
              <a:t>Stromy</a:t>
            </a:r>
          </a:p>
          <a:p>
            <a:pPr lvl="1"/>
            <a:r>
              <a:rPr lang="sk-SK" i="1" dirty="0" err="1" smtClean="0"/>
              <a:t>Alnus</a:t>
            </a:r>
            <a:r>
              <a:rPr lang="sk-SK" i="1" dirty="0" smtClean="0"/>
              <a:t> </a:t>
            </a:r>
            <a:r>
              <a:rPr lang="sk-SK" i="1" dirty="0" err="1" smtClean="0"/>
              <a:t>glutinosa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smtClean="0"/>
              <a:t>(</a:t>
            </a:r>
            <a:r>
              <a:rPr lang="sk-SK" i="1" dirty="0" err="1" smtClean="0"/>
              <a:t>Tillia</a:t>
            </a:r>
            <a:r>
              <a:rPr lang="sk-SK" i="1" dirty="0" smtClean="0"/>
              <a:t> </a:t>
            </a:r>
            <a:r>
              <a:rPr lang="sk-SK" i="1" dirty="0" err="1" smtClean="0"/>
              <a:t>cordata</a:t>
            </a:r>
            <a:r>
              <a:rPr lang="sk-SK" i="1" dirty="0" smtClean="0"/>
              <a:t>, </a:t>
            </a:r>
            <a:r>
              <a:rPr lang="sk-SK" i="1" dirty="0" err="1" smtClean="0"/>
              <a:t>Carpinus</a:t>
            </a:r>
            <a:r>
              <a:rPr lang="sk-SK" i="1" dirty="0" smtClean="0"/>
              <a:t> </a:t>
            </a:r>
            <a:r>
              <a:rPr lang="sk-SK" i="1" dirty="0" err="1" smtClean="0"/>
              <a:t>betulus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Acer</a:t>
            </a:r>
            <a:r>
              <a:rPr lang="sk-SK" i="1" dirty="0" smtClean="0"/>
              <a:t> </a:t>
            </a:r>
            <a:r>
              <a:rPr lang="sk-SK" i="1" dirty="0" err="1" smtClean="0"/>
              <a:t>pseudoplatanus</a:t>
            </a:r>
            <a:endParaRPr lang="sk-SK" i="1" dirty="0" smtClean="0"/>
          </a:p>
          <a:p>
            <a:r>
              <a:rPr lang="sk-SK" dirty="0" smtClean="0"/>
              <a:t>Byliny</a:t>
            </a:r>
          </a:p>
          <a:p>
            <a:pPr lvl="1"/>
            <a:r>
              <a:rPr lang="sk-SK" i="1" dirty="0" err="1" smtClean="0"/>
              <a:t>Aegopodium</a:t>
            </a:r>
            <a:r>
              <a:rPr lang="sk-SK" i="1" dirty="0" smtClean="0"/>
              <a:t> </a:t>
            </a:r>
            <a:r>
              <a:rPr lang="sk-SK" i="1" dirty="0" err="1" smtClean="0"/>
              <a:t>podagraria</a:t>
            </a:r>
            <a:r>
              <a:rPr lang="sk-SK" i="1" dirty="0" smtClean="0"/>
              <a:t> (dm, 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Urtica</a:t>
            </a:r>
            <a:r>
              <a:rPr lang="sk-SK" i="1" dirty="0" smtClean="0"/>
              <a:t> </a:t>
            </a:r>
            <a:r>
              <a:rPr lang="sk-SK" i="1" dirty="0" err="1" smtClean="0"/>
              <a:t>dioica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, dm)</a:t>
            </a:r>
          </a:p>
          <a:p>
            <a:pPr lvl="1"/>
            <a:r>
              <a:rPr lang="sk-SK" i="1" dirty="0" smtClean="0"/>
              <a:t>Silene </a:t>
            </a:r>
            <a:r>
              <a:rPr lang="sk-SK" i="1" dirty="0" err="1" smtClean="0"/>
              <a:t>dioica</a:t>
            </a:r>
            <a:endParaRPr lang="sk-SK" i="1" dirty="0" smtClean="0"/>
          </a:p>
          <a:p>
            <a:pPr lvl="1"/>
            <a:r>
              <a:rPr lang="sk-SK" i="1" dirty="0" err="1" smtClean="0"/>
              <a:t>Brachypodium</a:t>
            </a:r>
            <a:r>
              <a:rPr lang="sk-SK" i="1" dirty="0" smtClean="0"/>
              <a:t> </a:t>
            </a:r>
            <a:r>
              <a:rPr lang="sk-SK" i="1" dirty="0" err="1" smtClean="0"/>
              <a:t>sylvaticum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err="1" smtClean="0"/>
              <a:t>Impatiens</a:t>
            </a:r>
            <a:r>
              <a:rPr lang="sk-SK" i="1" dirty="0" smtClean="0"/>
              <a:t> </a:t>
            </a:r>
            <a:r>
              <a:rPr lang="sk-SK" i="1" dirty="0" err="1" smtClean="0"/>
              <a:t>noli-tangere</a:t>
            </a:r>
            <a:r>
              <a:rPr lang="sk-SK" i="1" dirty="0" smtClean="0"/>
              <a:t> (</a:t>
            </a:r>
            <a:r>
              <a:rPr lang="sk-SK" i="1" dirty="0" err="1" smtClean="0"/>
              <a:t>dg</a:t>
            </a:r>
            <a:r>
              <a:rPr lang="sk-SK" i="1" dirty="0" smtClean="0"/>
              <a:t>, dm)</a:t>
            </a:r>
          </a:p>
          <a:p>
            <a:pPr lvl="1"/>
            <a:r>
              <a:rPr lang="sk-SK" i="1" dirty="0" err="1" smtClean="0"/>
              <a:t>Lysimachia</a:t>
            </a:r>
            <a:r>
              <a:rPr lang="sk-SK" i="1" dirty="0" smtClean="0"/>
              <a:t> </a:t>
            </a:r>
            <a:r>
              <a:rPr lang="sk-SK" i="1" dirty="0" err="1" smtClean="0"/>
              <a:t>nummularia</a:t>
            </a:r>
            <a:endParaRPr lang="sk-SK" i="1" dirty="0" smtClean="0"/>
          </a:p>
          <a:p>
            <a:pPr lvl="1"/>
            <a:r>
              <a:rPr lang="sk-SK" i="1" dirty="0" err="1" smtClean="0"/>
              <a:t>Aliaria</a:t>
            </a:r>
            <a:r>
              <a:rPr lang="sk-SK" i="1" dirty="0" smtClean="0"/>
              <a:t> </a:t>
            </a:r>
            <a:r>
              <a:rPr lang="sk-SK" i="1" dirty="0" err="1" smtClean="0"/>
              <a:t>petriolata</a:t>
            </a:r>
            <a:endParaRPr lang="sk-SK" i="1" dirty="0" smtClean="0"/>
          </a:p>
          <a:p>
            <a:pPr lvl="1"/>
            <a:r>
              <a:rPr lang="sk-SK" i="1" dirty="0" err="1" smtClean="0"/>
              <a:t>Festuca</a:t>
            </a:r>
            <a:r>
              <a:rPr lang="sk-SK" i="1" dirty="0" smtClean="0"/>
              <a:t> </a:t>
            </a:r>
            <a:r>
              <a:rPr lang="sk-SK" i="1" dirty="0" err="1" smtClean="0"/>
              <a:t>gigantea</a:t>
            </a:r>
            <a:r>
              <a:rPr lang="sk-SK" i="1" dirty="0" smtClean="0"/>
              <a:t> (dm, </a:t>
            </a:r>
            <a:r>
              <a:rPr lang="sk-SK" i="1" dirty="0" err="1" smtClean="0"/>
              <a:t>dg</a:t>
            </a:r>
            <a:r>
              <a:rPr lang="sk-SK" i="1" dirty="0" smtClean="0"/>
              <a:t>)</a:t>
            </a:r>
          </a:p>
          <a:p>
            <a:pPr lvl="1"/>
            <a:r>
              <a:rPr lang="sk-SK" i="1" dirty="0" smtClean="0"/>
              <a:t>(</a:t>
            </a:r>
            <a:r>
              <a:rPr lang="sk-SK" i="1" dirty="0" err="1" smtClean="0"/>
              <a:t>Stelaria</a:t>
            </a:r>
            <a:r>
              <a:rPr lang="sk-SK" i="1" dirty="0" smtClean="0"/>
              <a:t> </a:t>
            </a:r>
            <a:r>
              <a:rPr lang="sk-SK" i="1" dirty="0" err="1" smtClean="0"/>
              <a:t>holostea</a:t>
            </a:r>
            <a:r>
              <a:rPr lang="sk-SK" i="1" dirty="0" smtClean="0"/>
              <a:t>, </a:t>
            </a:r>
            <a:r>
              <a:rPr lang="sk-SK" i="1" dirty="0" err="1" smtClean="0"/>
              <a:t>Poa</a:t>
            </a:r>
            <a:r>
              <a:rPr lang="sk-SK" i="1" dirty="0" smtClean="0"/>
              <a:t> </a:t>
            </a:r>
            <a:r>
              <a:rPr lang="sk-SK" i="1" dirty="0" err="1" smtClean="0"/>
              <a:t>nemoralis</a:t>
            </a:r>
            <a:r>
              <a:rPr lang="sk-SK" i="1" dirty="0" smtClean="0"/>
              <a:t>, </a:t>
            </a:r>
            <a:r>
              <a:rPr lang="sk-SK" i="1" dirty="0" err="1" smtClean="0"/>
              <a:t>Galium</a:t>
            </a:r>
            <a:r>
              <a:rPr lang="sk-SK" i="1" dirty="0" smtClean="0"/>
              <a:t> </a:t>
            </a:r>
            <a:r>
              <a:rPr lang="sk-SK" i="1" dirty="0" err="1" smtClean="0"/>
              <a:t>aparine</a:t>
            </a:r>
            <a:r>
              <a:rPr lang="sk-SK" i="1" dirty="0" smtClean="0"/>
              <a:t>, </a:t>
            </a:r>
            <a:r>
              <a:rPr lang="sk-SK" i="1" dirty="0" err="1" smtClean="0"/>
              <a:t>Impatiens</a:t>
            </a:r>
            <a:r>
              <a:rPr lang="sk-SK" i="1" dirty="0" smtClean="0"/>
              <a:t> </a:t>
            </a:r>
            <a:r>
              <a:rPr lang="sk-SK" i="1" dirty="0" err="1" smtClean="0"/>
              <a:t>parviflora</a:t>
            </a:r>
            <a:r>
              <a:rPr lang="sk-SK" i="1" dirty="0" smtClean="0"/>
              <a:t>, </a:t>
            </a:r>
            <a:r>
              <a:rPr lang="sk-SK" i="1" dirty="0" err="1" smtClean="0"/>
              <a:t>Impatiens</a:t>
            </a:r>
            <a:r>
              <a:rPr lang="sk-SK" i="1" dirty="0" smtClean="0"/>
              <a:t> </a:t>
            </a:r>
            <a:r>
              <a:rPr lang="sk-SK" i="1" dirty="0" err="1" smtClean="0"/>
              <a:t>grandiflora</a:t>
            </a:r>
            <a:r>
              <a:rPr lang="sk-SK" i="1" dirty="0" smtClean="0"/>
              <a:t> (dm))</a:t>
            </a:r>
          </a:p>
          <a:p>
            <a:r>
              <a:rPr lang="sk-SK" dirty="0" smtClean="0"/>
              <a:t>N 49°09,824</a:t>
            </a:r>
            <a:r>
              <a:rPr lang="sk-SK" dirty="0" smtClean="0"/>
              <a:t>´  </a:t>
            </a:r>
            <a:r>
              <a:rPr lang="sk-SK" dirty="0" smtClean="0"/>
              <a:t>E 16°10</a:t>
            </a:r>
            <a:r>
              <a:rPr lang="sk-SK" dirty="0" smtClean="0"/>
              <a:t>, 121´ </a:t>
            </a:r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9902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259</TotalTime>
  <Words>606</Words>
  <Application>Microsoft Office PowerPoint</Application>
  <PresentationFormat>Předvádění na obrazovce (4:3)</PresentationFormat>
  <Paragraphs>130</Paragraphs>
  <Slides>23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Cesta</vt:lpstr>
      <vt:lpstr>Mapovanie biotopov</vt:lpstr>
      <vt:lpstr>L6.5 Acidofilné teplomilné dúbravy</vt:lpstr>
      <vt:lpstr>Popis biotopu:</vt:lpstr>
      <vt:lpstr>Pohyblivé skaly</vt:lpstr>
      <vt:lpstr>Popis biotopu</vt:lpstr>
      <vt:lpstr>L3.1 Hercýnske dubohrabiny </vt:lpstr>
      <vt:lpstr>Popis biotopu</vt:lpstr>
      <vt:lpstr>L2.2 Udolné jasano-olšové luhy</vt:lpstr>
      <vt:lpstr>Popis biotopu</vt:lpstr>
      <vt:lpstr>L7.1 Suché acidofilné dúbravy</vt:lpstr>
      <vt:lpstr>Popis biotopu</vt:lpstr>
      <vt:lpstr>V4 Makrofytná vegetácia vodných tokov</vt:lpstr>
      <vt:lpstr>Márny pokus zmapovať daný biotop</vt:lpstr>
      <vt:lpstr>Hrad Lamberk</vt:lpstr>
      <vt:lpstr>Prezentace aplikace PowerPoint</vt:lpstr>
      <vt:lpstr>Kráľ Smrekov</vt:lpstr>
      <vt:lpstr>Prezentace aplikace PowerPoint</vt:lpstr>
      <vt:lpstr>1. fytocenologický zápis</vt:lpstr>
      <vt:lpstr>Luzulo luzuloidis-Quercetum petreae (Mezofilné acidofilné doubravy) </vt:lpstr>
      <vt:lpstr>2. fytocenologický zápis</vt:lpstr>
      <vt:lpstr>GALIO SYLVATICI-CARPINETUM BETULI (Hercýnské mezické dubohabřiny) </vt:lpstr>
      <vt:lpstr>3. fytocenologický zápis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Mapovanie biotopov</dc:title>
  <dc:creator>Nina</dc:creator>
  <cp:lastModifiedBy>Nina</cp:lastModifiedBy>
  <cp:revision>33</cp:revision>
  <dcterms:created xsi:type="dcterms:W3CDTF">2015-06-04T17:24:49Z</dcterms:created>
  <dcterms:modified xsi:type="dcterms:W3CDTF">2015-06-09T19:43:55Z</dcterms:modified>
</cp:coreProperties>
</file>