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59" r:id="rId3"/>
    <p:sldId id="257" r:id="rId4"/>
    <p:sldId id="256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58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8D45-5A98-4D34-9CFC-7BDF7027D63A}" type="datetimeFigureOut">
              <a:rPr lang="en-GB" smtClean="0"/>
              <a:t>14/04/2015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407-8EEA-4372-AE7E-896CBFF4B33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8D45-5A98-4D34-9CFC-7BDF7027D63A}" type="datetimeFigureOut">
              <a:rPr lang="en-GB" smtClean="0"/>
              <a:t>14/04/2015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407-8EEA-4372-AE7E-896CBFF4B3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8D45-5A98-4D34-9CFC-7BDF7027D63A}" type="datetimeFigureOut">
              <a:rPr lang="en-GB" smtClean="0"/>
              <a:t>14/04/2015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407-8EEA-4372-AE7E-896CBFF4B3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8D45-5A98-4D34-9CFC-7BDF7027D63A}" type="datetimeFigureOut">
              <a:rPr lang="en-GB" smtClean="0"/>
              <a:t>14/04/2015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407-8EEA-4372-AE7E-896CBFF4B33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8D45-5A98-4D34-9CFC-7BDF7027D63A}" type="datetimeFigureOut">
              <a:rPr lang="en-GB" smtClean="0"/>
              <a:t>14/04/2015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407-8EEA-4372-AE7E-896CBFF4B3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8D45-5A98-4D34-9CFC-7BDF7027D63A}" type="datetimeFigureOut">
              <a:rPr lang="en-GB" smtClean="0"/>
              <a:t>14/04/2015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407-8EEA-4372-AE7E-896CBFF4B33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8D45-5A98-4D34-9CFC-7BDF7027D63A}" type="datetimeFigureOut">
              <a:rPr lang="en-GB" smtClean="0"/>
              <a:t>14/04/2015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407-8EEA-4372-AE7E-896CBFF4B33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8D45-5A98-4D34-9CFC-7BDF7027D63A}" type="datetimeFigureOut">
              <a:rPr lang="en-GB" smtClean="0"/>
              <a:t>14/04/2015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407-8EEA-4372-AE7E-896CBFF4B3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8D45-5A98-4D34-9CFC-7BDF7027D63A}" type="datetimeFigureOut">
              <a:rPr lang="en-GB" smtClean="0"/>
              <a:t>14/04/2015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407-8EEA-4372-AE7E-896CBFF4B3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8D45-5A98-4D34-9CFC-7BDF7027D63A}" type="datetimeFigureOut">
              <a:rPr lang="en-GB" smtClean="0"/>
              <a:t>14/04/2015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407-8EEA-4372-AE7E-896CBFF4B3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8D45-5A98-4D34-9CFC-7BDF7027D63A}" type="datetimeFigureOut">
              <a:rPr lang="en-GB" smtClean="0"/>
              <a:t>14/04/2015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407-8EEA-4372-AE7E-896CBFF4B33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288D45-5A98-4D34-9CFC-7BDF7027D63A}" type="datetimeFigureOut">
              <a:rPr lang="en-GB" smtClean="0"/>
              <a:t>14/04/2015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9BA407-8EEA-4372-AE7E-896CBFF4B33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docid=XZuACiGsql9XYM&amp;tbnid=bYiFx8nsQ-FjQM:&amp;ved=0CAUQjRw&amp;url=http://bugguide.net/node/view/62663&amp;ei=QQZNU5GtI4_asgbU9oDIDQ&amp;psig=AFQjCNH4UzQGe8FfEUP7Hclvm5kPcv0mxw&amp;ust=1397643055885530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www.google.cz/url?sa=i&amp;rct=j&amp;q=&amp;esrc=s&amp;source=images&amp;cd=&amp;cad=rja&amp;uact=8&amp;docid=MgF6OtTDR17apM&amp;tbnid=D1gqCueK4gkh0M:&amp;ved=0CAUQjRw&amp;url=http://www.microscopy-uk.org.uk/mag/artsep12/dw-silk2.html&amp;ei=UARNU4StMITrswawqoDYCQ&amp;psig=AFQjCNHjud5BOgS5stLoITUmHj5zXXy54A&amp;ust=13976426864860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docid=gGNzRQ3zBmr5vM&amp;tbnid=xD2-MVnZ1p_0SM:&amp;ved=0CAUQjRw&amp;url=https://www.flickr.com/photos/wayuu/5946023734/&amp;ei=sQVNU-r7JsaJtQbcwID4Ag&amp;psig=AFQjCNH4UzQGe8FfEUP7Hclvm5kPcv0mxw&amp;ust=1397643055885530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google.cz/url?sa=i&amp;rct=j&amp;q=&amp;esrc=s&amp;source=images&amp;cd=&amp;cad=rja&amp;uact=8&amp;docid=MgF6OtTDR17apM&amp;tbnid=D1gqCueK4gkh0M:&amp;ved=0CAUQjRw&amp;url=http://futomaki.pl/2011/08/09/mikro-fotografia-od-fei-company/&amp;ei=sARNU_CRHsiRtQaHkoFY&amp;psig=AFQjCNEaHy4eDe2kBMSIhAnDMQ8XnmGvXg&amp;ust=1397642792941007" TargetMode="Externa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inUUDXuaNurSCM&amp;tbnid=HRI5hoPzqP0OmM:&amp;ved=0CAUQjRw&amp;url=http://bunyipco.blogspot.com/2012_01_01_archive.html&amp;ei=5hxNU9KAH4jKtAbnjIDwDQ&amp;bvm=bv.64764171,d.bGQ&amp;psig=AFQjCNF1x1UKhSotLnSPkcaTxe9mLixigQ&amp;ust=1397648948488728" TargetMode="External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9.jpeg"/><Relationship Id="rId7" Type="http://schemas.openxmlformats.org/officeDocument/2006/relationships/hyperlink" Target="http://www.google.cz/url?sa=i&amp;rct=j&amp;q=&amp;esrc=s&amp;source=images&amp;cd=&amp;cad=rja&amp;uact=8&amp;docid=HRBUWtJTzw9VFM&amp;tbnid=WJLPJCOQT6L6hM:&amp;ved=0CAUQjRw&amp;url=http://commons.wikimedia.org/wiki/File:Reduviidae_-_Rhynocoris_rubricus-1.JPG&amp;ei=BR9NU4TgGYbKtQbdk4CwAg&amp;psig=AFQjCNEWFqQYAYw_-rqGmE7IIJXatVefkw&amp;ust=1397649482806997" TargetMode="External"/><Relationship Id="rId2" Type="http://schemas.openxmlformats.org/officeDocument/2006/relationships/hyperlink" Target="http://www.google.cz/url?sa=i&amp;rct=j&amp;q=&amp;esrc=s&amp;source=images&amp;cd=&amp;cad=rja&amp;uact=8&amp;docid=NGahLNu2NA978M&amp;tbnid=JP_rnmc4ed7QhM:&amp;ved=0CAUQjRw&amp;url=http://www.landcareresearch.co.nz/resources/identification/animals/freshwater-invertebrates/guide/jointed-legs/insects-and-springtails/bugs/water-boatman2&amp;ei=9h1NU5yVBIXnswaejYHABw&amp;bvm=bv.64764171,d.bGQ&amp;psig=AFQjCNHtFcR8XpzgQm7pbVBeSPmdWHlerw&amp;ust=139764921835677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hyperlink" Target="http://www.google.cz/url?sa=i&amp;rct=j&amp;q=&amp;esrc=s&amp;source=images&amp;cd=&amp;cad=rja&amp;uact=8&amp;docid=NGahLNu2NA978M&amp;tbnid=kc5rjgtCmmZqZM:&amp;ved=0CAUQjRw&amp;url=http://www.landcareresearch.co.nz/resources/identification/animals/freshwater-invertebrates/guide/jointed-legs/insects-and-springtails/bugs/water-boatman2&amp;ei=qB5NU_LhNJDKtAa1xYHwAw&amp;psig=AFQjCNHtFcR8XpzgQm7pbVBeSPmdWHlerw&amp;ust=1397649218356772" TargetMode="External"/><Relationship Id="rId4" Type="http://schemas.openxmlformats.org/officeDocument/2006/relationships/hyperlink" Target="http://www.google.cz/url?sa=i&amp;rct=j&amp;q=&amp;esrc=s&amp;source=images&amp;cd=&amp;cad=rja&amp;uact=8&amp;docid=NGahLNu2NA978M&amp;tbnid=kc5rjgtCmmZqZM:&amp;ved=0CAUQjRw&amp;url=http://www.landcareresearch.co.nz/resources/identification/animals/freshwater-invertebrates/guide/jointed-legs/insects-and-springtails/bugs/water-boatman2&amp;ei=kB5NU7G2M8LRtAbK7YAg&amp;psig=AFQjCNHtFcR8XpzgQm7pbVBeSPmdWHlerw&amp;ust=139764921835677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Z1l1AK-HpxsbxM&amp;tbnid=84AS8bB9SNoY1M:&amp;ved=0CAUQjRw&amp;url=http://bugguide.net/node/view/98379&amp;ei=UiBNU-a7O4TTsgbpl4G4Aw&amp;psig=AFQjCNFBV93M-N4gfeEN-C5Qg1O1ODMGMQ&amp;ust=1397649848206899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hyperlink" Target="http://www.google.cz/url?sa=i&amp;rct=j&amp;q=&amp;esrc=s&amp;source=images&amp;cd=&amp;cad=rja&amp;uact=8&amp;docid=Z1l1AK-HpxsbxM&amp;tbnid=84AS8bB9SNoY1M:&amp;ved=0CAUQjRw&amp;url=http://bugguide.net/node/view/16134&amp;ei=XSFNU6CbNcPZtQbcxoDIAQ&amp;psig=AFQjCNFBV93M-N4gfeEN-C5Qg1O1ODMGMQ&amp;ust=1397649848206899" TargetMode="Externa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rct=j&amp;q=&amp;esrc=s&amp;source=images&amp;cd=&amp;cad=rja&amp;uact=8&amp;docid=MxSIWWscYBSxRM&amp;tbnid=_mIaCmAZ27FewM:&amp;ved=0CAUQjRw&amp;url=http://www.knowyourinsects.org/Diplura.html&amp;ei=xuJMU_6oAua10wWL9YDgDA&amp;bvm=bv.64764171,d.bGQ&amp;psig=AFQjCNFr801yAoJKJBP2-GwEcliWkHfOqw&amp;ust=1397633862149425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z/url?sa=i&amp;rct=j&amp;q=&amp;esrc=s&amp;source=images&amp;cd=&amp;cad=rja&amp;uact=8&amp;docid=uUDzaKW0q9xFQM&amp;tbnid=leqiEl5Sd44fJM:&amp;ved=0CAUQjRw&amp;url=http://www.collembola.org/taxa/collembo.htm&amp;ei=YeJMU4K1Ioi30QXk2oDwCQ&amp;bvm=bv.64764171,d.bGQ&amp;psig=AFQjCNFr801yAoJKJBP2-GwEcliWkHfOqw&amp;ust=139763386214942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z/url?sa=i&amp;rct=j&amp;q=&amp;esrc=s&amp;source=images&amp;cd=&amp;cad=rja&amp;uact=8&amp;docid=7siCX5-xwnEwVM&amp;tbnid=Hf7reym1xT0bDM:&amp;ved=0CAUQjRw&amp;url=http://www.imdap.entomol.ntu.edu.tw/ECommonInsect.php?CIindex%3Dcategorylist%26L%3DE%26CC_ID%3D80&amp;ei=TdBLU5HpMIXLtQb5roDADA&amp;bvm=bv.64542518,d.bGQ&amp;psig=AFQjCNEhUwqhWZqeBMmab_An_cpntLzFbw&amp;ust=13975638078688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z/url?sa=i&amp;rct=j&amp;q=&amp;esrc=s&amp;source=images&amp;cd=&amp;cad=rja&amp;uact=8&amp;docid=W3whohkml0L1uM&amp;tbnid=lYilVOWJZ8-zmM:&amp;ved=0CAUQjRw&amp;url=http://www.bumblebee.org/invertebrates/Protura.htm&amp;ei=I-VMU69Uwsi1BvHngPAI&amp;bvm=bv.64764171,d.bGQ&amp;psig=AFQjCNGpY8K_uVDrUYRYQa5Z4EgkNeQbrg&amp;ust=139763471069933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://www.google.cz/url?sa=i&amp;rct=j&amp;q=&amp;esrc=s&amp;source=images&amp;cd=&amp;cad=rja&amp;uact=8&amp;docid=yuQF6TOEMjTPvM&amp;tbnid=IbDI7z1oi-xe2M:&amp;ved=0CAUQjRw&amp;url=http://commons.wikimedia.org/wiki/File:Antenna_setaceous.jpg&amp;ei=aulMU-n0B4SOtQbVoIFY&amp;psig=AFQjCNHpyomwZR0j_78bVeEqKiNSy6U-wQ&amp;ust=1397635786766972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hyperlink" Target="http://upload.wikimedia.org/wikipedia/commons/c/c0/Antenna_setaceous.jpg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hyperlink" Target="http://www.google.cz/url?sa=i&amp;rct=j&amp;q=&amp;esrc=s&amp;source=images&amp;cd=&amp;cad=rja&amp;uact=8&amp;docid=NLHQXVSyXurvtM&amp;tbnid=Tckisv2AvJ8vZM:&amp;ved=0CAUQjRw&amp;url=http://severinghaus.org/pictures/nature/fauna/arthropoda/praying_mantis/&amp;ei=kCRNU67iGcSWtQb8l4CICw&amp;psig=AFQjCNGTibbQ1XVX3tayPlsRZ9eS1ZtveA&amp;ust=1397650944859852" TargetMode="External"/><Relationship Id="rId3" Type="http://schemas.openxmlformats.org/officeDocument/2006/relationships/hyperlink" Target="http://www.google.cz/url?sa=i&amp;rct=j&amp;q=&amp;esrc=s&amp;source=images&amp;cd=&amp;cad=rja&amp;uact=8&amp;docid=fPo8uinQ1F68zM&amp;tbnid=JaDe_Fdqp10KaM:&amp;ved=0CAUQjRw&amp;url=http://nahodsa.sk/blog/detailne-fotky-oci-hmyzu-po-ktorych-budete-nenavidiet-hmyz-este-viac/&amp;ei=fCJNU6fBE4rDtQbg74HAAQ&amp;psig=AFQjCNF9Go9HK8h0WxfdXAVpndueNOFQpA&amp;ust=1397650423769178" TargetMode="External"/><Relationship Id="rId7" Type="http://schemas.openxmlformats.org/officeDocument/2006/relationships/hyperlink" Target="http://www.google.cz/url?sa=i&amp;rct=j&amp;q=&amp;esrc=s&amp;source=images&amp;cd=&amp;cad=rja&amp;uact=8&amp;docid=DRF62BxgxUOv6M&amp;tbnid=McsJCm8FbGU6oM:&amp;ved=0CAUQjRw&amp;url=http://ekolist.cz/cz/publicistika/priroda/vazky-duhove-klenoty-hmyzi-rise&amp;ei=wyJNU_L3OsactAbctYG4DQ&amp;psig=AFQjCNF9Go9HK8h0WxfdXAVpndueNOFQpA&amp;ust=1397650423769178" TargetMode="External"/><Relationship Id="rId12" Type="http://schemas.openxmlformats.org/officeDocument/2006/relationships/image" Target="../media/image21.jpeg"/><Relationship Id="rId2" Type="http://schemas.openxmlformats.org/officeDocument/2006/relationships/hyperlink" Target="http://www.google.cz/url?sa=i&amp;rct=j&amp;q=&amp;esrc=s&amp;source=images&amp;cd=&amp;cad=rja&amp;uact=8&amp;docid=fPo8uinQ1F68zM&amp;tbnid=JaDe_Fdqp10KaM:&amp;ved=0CAUQjRw&amp;url=http://www.xage.cz/krasy/oci-hmyzu/&amp;ei=ZyJNU5PzCoOZtQa0qIDoDw&amp;psig=AFQjCNGQqsejzdOPH7e1O7wEenv0h3FxNg&amp;ust=139765037638073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hyperlink" Target="http://www.google.cz/url?sa=i&amp;rct=j&amp;q=&amp;esrc=s&amp;source=images&amp;cd=&amp;cad=rja&amp;uact=8&amp;docid=lN37FYDvRr6omM&amp;tbnid=Xki6krdk99ilZM:&amp;ved=0CAUQjRw&amp;url=http://leftyangler.blogspot.com/2013/11/week-4-report.html&amp;ei=XCNNU-aJCInZsgbHuYCoCw&amp;psig=AFQjCNGP2wj_x5O7r7aQ1njC0xRpcJcuhg&amp;ust=1397650642263602" TargetMode="External"/><Relationship Id="rId5" Type="http://schemas.openxmlformats.org/officeDocument/2006/relationships/hyperlink" Target="http://www.google.cz/url?sa=i&amp;rct=j&amp;q=&amp;esrc=s&amp;source=images&amp;cd=&amp;cad=rja&amp;uact=8&amp;docid=DRF62BxgxUOv6M&amp;tbnid=McsJCm8FbGU6oM:&amp;ved=0CAUQjRw&amp;url=http://www.ahaonline.cz/clanek/trapasy/27869/vosa-nepritel-s-zihadlem.html&amp;ei=syJNU4vhO8GJtAaztoHgCw&amp;psig=AFQjCNF9Go9HK8h0WxfdXAVpndueNOFQpA&amp;ust=1397650423769178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www.google.cz/url?sa=i&amp;rct=j&amp;q=&amp;esrc=s&amp;source=images&amp;cd=&amp;cad=rja&amp;uact=8&amp;docid=On0i4_gOQ9-iTM&amp;tbnid=MGzwmaIhAkBhlM:&amp;ved=0CAUQjRw&amp;url=http://hmyz.fotobarvinek.cz/&amp;ei=_yJNU6jDDcKmtAbwr4HgAg&amp;psig=AFQjCNF9Go9HK8h0WxfdXAVpndueNOFQpA&amp;ust=1397650423769178" TargetMode="External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docid=wL8tH4GrIjZPPM&amp;tbnid=P_3De9QduqKTOM:&amp;ved=0CAUQjRw&amp;url=http://www.landcareresearch.co.nz/resources/identification/animals/freshwater-invertebrates/guide/jointed-legs/insects-and-springtails/adult-beetles/whirlygig-beetle&amp;ei=XvhMU7UCiJW0BsKzgMgP&amp;bvm=bv.64764171,d.bGQ&amp;psig=AFQjCNFUXNbeehZnZj4ybWpkg2QqfiWvLA&amp;ust=1397639395722867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google.cz/url?sa=i&amp;rct=j&amp;q=&amp;esrc=s&amp;source=images&amp;cd=&amp;cad=rja&amp;uact=8&amp;docid=EbtL3ZsWkaJR0M&amp;tbnid=dlOCADNoe9e97M:&amp;ved=0CAUQjRw&amp;url=http://macroid.ru/showcat.php?cat%3D6808&amp;ei=tfdMU4L4F4nJtAbR14HYDg&amp;bvm=bv.64764171,d.bGQ&amp;psig=AFQjCNFUXNbeehZnZj4ybWpkg2QqfiWvLA&amp;ust=13976393957228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wvGB2QyYpXzrzM&amp;tbnid=Lpolxcn90yEQgM:&amp;ved=0CAUQjRw&amp;url=http://www.photomacrography.net/forum/viewtopic.php?t%3D5785&amp;ei=PfhMU4WbHoSNtQae4oDoBQ&amp;bvm=bv.64764171,d.bGQ&amp;psig=AFQjCNFUXNbeehZnZj4ybWpkg2QqfiWvLA&amp;ust=1397639395722867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cz/url?sa=i&amp;rct=j&amp;q=&amp;esrc=s&amp;source=images&amp;cd=&amp;cad=rja&amp;uact=8&amp;docid=wvGB2QyYpXzrzM&amp;tbnid=Lpolxcn90yEQgM:&amp;ved=0CAUQjRw&amp;url=http://coleoguy.blogspot.com/p/coleoptera-pictures.html&amp;ei=KvhMU7NexIq0Bo2ZgYAM&amp;bvm=bv.64764171,d.bGQ&amp;psig=AFQjCNFUXNbeehZnZj4ybWpkg2QqfiWvLA&amp;ust=1397639395722867" TargetMode="Externa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z/url?sa=i&amp;rct=j&amp;q=&amp;esrc=s&amp;source=images&amp;cd=&amp;cad=rja&amp;uact=8&amp;docid=guGemz3UCdQpeM&amp;tbnid=LcqDJ9t2mPLsaM:&amp;ved=0CAUQjRw&amp;url=http://webspace.webring.com/people/uk/kelliann293/parasites.htm&amp;ei=pflMU7qyN8bZsgba54HgBg&amp;bvm=bv.64764171,d.bGQ&amp;psig=AFQjCNG7iCn7bpliM1mbQ3oeMoqA9O5PrQ&amp;ust=13976399599134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google.cz/url?sa=i&amp;rct=j&amp;q=&amp;esrc=s&amp;source=images&amp;cd=&amp;cad=rja&amp;uact=8&amp;docid=VMSYK1MIyCJWxM&amp;tbnid=w8FG1gyOGeaRfM:&amp;ved=0CAUQjRw&amp;url=http://e-flora.myspecies.info/node/6&amp;ei=GfpMU-avBYWItQaJioCYCg&amp;bvm=bv.64764171,d.bGQ&amp;psig=AFQjCNHMuvXN_lkwNOfRcac8PSeJg2tSGw&amp;ust=1397640050767676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www.google.cz/url?sa=i&amp;rct=j&amp;q=&amp;esrc=s&amp;source=images&amp;cd=&amp;cad=rja&amp;uact=8&amp;docid=IlC2CcvzX3cB3M&amp;tbnid=fpRlvgXpYSd-5M:&amp;ved=0CAUQjRw&amp;url=http://www.cals.ncsu.edu/course/ent425/spotID/Homoptera/cicada.html&amp;ei=qP1MU6ShB4bXtAaYyICIDQ&amp;bvm=bv.64764171,d.bGQ&amp;psig=AFQjCNF4EFfcm2rhb97AsjujzMLhyM8Neg&amp;ust=1397640538649380" TargetMode="External"/><Relationship Id="rId7" Type="http://schemas.openxmlformats.org/officeDocument/2006/relationships/hyperlink" Target="https://www.google.cz/url?sa=i&amp;rct=j&amp;q=&amp;esrc=s&amp;source=images&amp;cd=&amp;cad=rja&amp;uact=8&amp;docid=VrkjOtTnTuTugM&amp;tbnid=SWBg3u2UZaOgiM:&amp;ved=0CAUQjRw&amp;url=https://cephalodysseus.wordpress.com/2012/08/23/chrysidid-wonderland-part-ii-chrysis-ignita/bmnhe1015084_h_2/&amp;ei=V_5MU6eGE8WOtAay4IC4Dg&amp;bvm=bv.64764171,d.bGQ&amp;psig=AFQjCNF4EFfcm2rhb97AsjujzMLhyM8Neg&amp;ust=1397640538649380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hyperlink" Target="http://www.google.cz/url?sa=i&amp;rct=j&amp;q=&amp;esrc=s&amp;source=images&amp;cd=&amp;cad=rja&amp;uact=8&amp;docid=mdavLPdBZfelTM&amp;tbnid=0hxLH4DRi1OTgM:&amp;ved=0CAUQjRw&amp;url=http://www.warrenphotographic.co.uk/14973-european-hornet-head-of-queen-showing-ocelli&amp;ei=6v1MU_y-I8adtQbf6IDwBQ&amp;bvm=bv.64764171,d.bGQ&amp;psig=AFQjCNF4EFfcm2rhb97AsjujzMLhyM8Neg&amp;ust=1397640538649380" TargetMode="External"/><Relationship Id="rId10" Type="http://schemas.openxmlformats.org/officeDocument/2006/relationships/hyperlink" Target="http://www.google.cz/url?sa=i&amp;rct=j&amp;q=&amp;esrc=s&amp;source=images&amp;cd=&amp;cad=rja&amp;uact=8&amp;docid=FDjRr5pYWKQGaM&amp;tbnid=79HOHE-6M8hcvM:&amp;ved=0CAUQjRw&amp;url=http://www.naturenorth.com/dragonfly/DOM/popup_08_2.html&amp;ei=Fv9MU_T3McTKsgbE-oDoBg&amp;bvm=bv.64764171,d.bGQ&amp;psig=AFQjCNF4EFfcm2rhb97AsjujzMLhyM8Neg&amp;ust=1397640538649380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www.google.cz/url?sa=i&amp;rct=j&amp;q=&amp;esrc=s&amp;source=images&amp;cd=&amp;cad=rja&amp;uact=8&amp;docid=sm8AvjfNlPwQ4M&amp;tbnid=hfoc7dtWhGDHIM:&amp;ved=0CAUQjRw&amp;url=http://www.123rf.com/photo_16447630_pest-insect-grasshopper-head-detail.html&amp;ei=n_xMU6jfKM2Rswbj-IHgDA&amp;psig=AFQjCNHGqXIfywsrwU561xUWFmKH2ioj8w&amp;ust=13976406775111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Vgzt9RaiV-b7vM&amp;tbnid=Mwr0zgbu1rwWlM:&amp;ved=0CAUQjRw&amp;url=http://naturalhistory.museumwales.ac.uk/vectors/Families.php&amp;ei=bQNNU-26FI_Ysgb1ioHgCg&amp;psig=AFQjCNGWxTUTKX-0ZCnBWaVjkmcs-cVgiQ&amp;ust=1397642449215881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google.cz/url?sa=i&amp;rct=j&amp;q=&amp;esrc=s&amp;source=images&amp;cd=&amp;cad=rja&amp;uact=8&amp;docid=H7s2CRTJZuxalM&amp;tbnid=Eemaek9PyhkPxM:&amp;ved=0CAUQjRw&amp;url=http://bugguide.net/node/view/859380&amp;ei=JgBNU8CCNYjOsgaUioCwCg&amp;bvm=bv.64764171,d.bGQ&amp;psig=AFQjCNHhwWJd3BlHvwTa5TMcKCDsuyEvcg&amp;ust=13976415895751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627784" y="1140801"/>
            <a:ext cx="3658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Základy entomologie</a:t>
            </a:r>
          </a:p>
          <a:p>
            <a:pPr algn="ctr"/>
            <a:r>
              <a:rPr lang="cs-CZ" sz="2800" b="1" dirty="0" smtClean="0"/>
              <a:t>9. cvičení:</a:t>
            </a:r>
            <a:endParaRPr lang="en-GB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68597" y="2980248"/>
            <a:ext cx="4582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 smtClean="0"/>
              <a:t>Smyslové orgány, receptory</a:t>
            </a:r>
          </a:p>
          <a:p>
            <a:pPr algn="ctr"/>
            <a:r>
              <a:rPr lang="cs-CZ" sz="2800" dirty="0" err="1" smtClean="0"/>
              <a:t>Zvukotvorné</a:t>
            </a:r>
            <a:r>
              <a:rPr lang="cs-CZ" sz="2800" dirty="0" smtClean="0"/>
              <a:t> orgány</a:t>
            </a:r>
          </a:p>
        </p:txBody>
      </p:sp>
    </p:spTree>
    <p:extLst>
      <p:ext uri="{BB962C8B-B14F-4D97-AF65-F5344CB8AC3E}">
        <p14:creationId xmlns:p14="http://schemas.microsoft.com/office/powerpoint/2010/main" val="13105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2.gstatic.com/images?q=tbn:ANd9GcTKioxnYEKeLjiEmtqjZpGrEV0oLdrTHbR-j4frbSzjVTWeCsQLv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2" y="641432"/>
            <a:ext cx="2619987" cy="261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utomaki.pl/wp-content/uploads/2011/08/r2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1692" r="1149" b="2142"/>
          <a:stretch/>
        </p:blipFill>
        <p:spPr bwMode="auto">
          <a:xfrm>
            <a:off x="3279910" y="673637"/>
            <a:ext cx="3027704" cy="25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75856" y="2166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Stemmata</a:t>
            </a:r>
            <a:endParaRPr lang="en-GB" sz="2800" dirty="0"/>
          </a:p>
        </p:txBody>
      </p:sp>
      <p:pic>
        <p:nvPicPr>
          <p:cNvPr id="8198" name="Picture 6" descr="https://encrypted-tbn2.gstatic.com/images?q=tbn:ANd9GcQa9W2BWerGoMF-MvavebjyBYvszHEAw9noGcf8iPDFA4G5TpcM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2" r="5207" b="959"/>
          <a:stretch/>
        </p:blipFill>
        <p:spPr bwMode="auto">
          <a:xfrm>
            <a:off x="676707" y="3658934"/>
            <a:ext cx="2410824" cy="28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bugguide.net/images/raw/IRFZQRFZMRDZMRULLZ9LKRWLSRFZ2RCLQZVL8RTLMZDL0Z1LIZOL6RAL0ZOLLZTL6RQHIZ1LSZLH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7166" r="8" b="8849"/>
          <a:stretch/>
        </p:blipFill>
        <p:spPr bwMode="auto">
          <a:xfrm>
            <a:off x="3275856" y="4386060"/>
            <a:ext cx="3783560" cy="211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88224" y="105273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Housenky – 6</a:t>
            </a:r>
          </a:p>
          <a:p>
            <a:r>
              <a:rPr lang="cs-CZ" sz="2000" dirty="0" smtClean="0"/>
              <a:t>(</a:t>
            </a:r>
            <a:r>
              <a:rPr lang="cs-CZ" sz="2000" dirty="0" err="1" smtClean="0"/>
              <a:t>Lepidoptera</a:t>
            </a:r>
            <a:r>
              <a:rPr lang="cs-CZ" sz="2000" dirty="0" smtClean="0"/>
              <a:t>)</a:t>
            </a:r>
            <a:endParaRPr lang="en-GB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64288" y="5661248"/>
            <a:ext cx="1979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Housenice – 1</a:t>
            </a:r>
          </a:p>
          <a:p>
            <a:r>
              <a:rPr lang="cs-CZ" sz="2000" dirty="0" smtClean="0"/>
              <a:t>(</a:t>
            </a:r>
            <a:r>
              <a:rPr lang="cs-CZ" sz="2000" dirty="0" err="1" smtClean="0"/>
              <a:t>Hymenoptera</a:t>
            </a:r>
            <a:r>
              <a:rPr lang="cs-CZ" sz="2000" dirty="0" smtClean="0"/>
              <a:t>:  </a:t>
            </a:r>
            <a:r>
              <a:rPr lang="cs-CZ" sz="2000" dirty="0" err="1" smtClean="0"/>
              <a:t>Symphyta</a:t>
            </a:r>
            <a:r>
              <a:rPr lang="cs-CZ" sz="2000" dirty="0" smtClean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4613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 flipV="1">
            <a:off x="7164288" y="4206239"/>
            <a:ext cx="379512" cy="45719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78920" y="18864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Stridulace</a:t>
            </a:r>
            <a:endParaRPr lang="en-GB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629041"/>
            <a:ext cx="7200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Ensifera</a:t>
            </a:r>
            <a:endParaRPr lang="cs-CZ" sz="2400" b="1" dirty="0" smtClean="0"/>
          </a:p>
          <a:p>
            <a:r>
              <a:rPr lang="cs-CZ" dirty="0" smtClean="0"/>
              <a:t>kobylky (</a:t>
            </a:r>
            <a:r>
              <a:rPr lang="cs-CZ" dirty="0" err="1" smtClean="0"/>
              <a:t>Tettigonoidea</a:t>
            </a:r>
            <a:r>
              <a:rPr lang="cs-CZ" dirty="0" smtClean="0"/>
              <a:t>) a cvrčci (</a:t>
            </a:r>
            <a:r>
              <a:rPr lang="cs-CZ" dirty="0" err="1" smtClean="0"/>
              <a:t>Grylloidea</a:t>
            </a:r>
            <a:r>
              <a:rPr lang="cs-CZ" dirty="0" smtClean="0"/>
              <a:t>) – </a:t>
            </a:r>
            <a:r>
              <a:rPr lang="cs-CZ" dirty="0" err="1" smtClean="0"/>
              <a:t>alární</a:t>
            </a:r>
            <a:r>
              <a:rPr lang="cs-CZ" dirty="0" smtClean="0"/>
              <a:t> stridulace: hřeben na spodní straně krytek</a:t>
            </a:r>
          </a:p>
          <a:p>
            <a:endParaRPr lang="cs-CZ" dirty="0"/>
          </a:p>
          <a:p>
            <a:r>
              <a:rPr lang="cs-CZ" dirty="0"/>
              <a:t>k</a:t>
            </a:r>
            <a:r>
              <a:rPr lang="cs-CZ" dirty="0" smtClean="0"/>
              <a:t>rtonožky (</a:t>
            </a:r>
            <a:r>
              <a:rPr lang="cs-CZ" dirty="0" err="1" smtClean="0"/>
              <a:t>Gryllotalpidae</a:t>
            </a:r>
            <a:r>
              <a:rPr lang="cs-CZ" dirty="0" smtClean="0"/>
              <a:t>) – </a:t>
            </a:r>
            <a:r>
              <a:rPr lang="cs-CZ" dirty="0" err="1" smtClean="0"/>
              <a:t>alární</a:t>
            </a:r>
            <a:r>
              <a:rPr lang="cs-CZ" dirty="0" smtClean="0"/>
              <a:t> + nora</a:t>
            </a:r>
          </a:p>
          <a:p>
            <a:endParaRPr lang="cs-CZ" dirty="0"/>
          </a:p>
          <a:p>
            <a:r>
              <a:rPr lang="cs-CZ" dirty="0" smtClean="0"/>
              <a:t>	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2400" b="1" dirty="0" err="1" smtClean="0"/>
              <a:t>Caelifera</a:t>
            </a:r>
            <a:endParaRPr lang="cs-CZ" sz="2400" b="1" dirty="0" smtClean="0"/>
          </a:p>
          <a:p>
            <a:r>
              <a:rPr lang="cs-CZ" dirty="0" smtClean="0"/>
              <a:t>saranče – </a:t>
            </a:r>
            <a:r>
              <a:rPr lang="cs-CZ" dirty="0" err="1" smtClean="0"/>
              <a:t>femoroalární</a:t>
            </a:r>
            <a:r>
              <a:rPr lang="cs-CZ" dirty="0" smtClean="0"/>
              <a:t> – hřeben i na vnitřní straně 3. páru stehen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marše nemají stridulační orgány</a:t>
            </a:r>
          </a:p>
          <a:p>
            <a:endParaRPr lang="en-GB" dirty="0"/>
          </a:p>
        </p:txBody>
      </p:sp>
      <p:pic>
        <p:nvPicPr>
          <p:cNvPr id="7" name="Picture 2" descr="http://www1.osu.cz/orthoptera/druhy/foto/stridu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39" y="188640"/>
            <a:ext cx="1725731" cy="176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1.osu.cz/orthoptera/druhy/foto/stridu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" b="2012"/>
          <a:stretch/>
        </p:blipFill>
        <p:spPr bwMode="auto">
          <a:xfrm>
            <a:off x="6802670" y="2010740"/>
            <a:ext cx="1908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brisbaneinsects.com/brisbane_grasshoppers/images/MoleCr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1" y="2196000"/>
            <a:ext cx="28575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brisbaneinsects.com/brisbane_grasshoppers/images/MoleCr9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881" r="480" b="12982"/>
          <a:stretch/>
        </p:blipFill>
        <p:spPr bwMode="auto">
          <a:xfrm>
            <a:off x="3275856" y="2207855"/>
            <a:ext cx="2808000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4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332655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Cikády</a:t>
            </a:r>
            <a:r>
              <a:rPr lang="cs-CZ" sz="2000" dirty="0" smtClean="0"/>
              <a:t> (</a:t>
            </a:r>
            <a:r>
              <a:rPr lang="cs-CZ" sz="2000" dirty="0" err="1" smtClean="0"/>
              <a:t>Auchenorhyncha</a:t>
            </a:r>
            <a:r>
              <a:rPr lang="cs-CZ" sz="2000" dirty="0" smtClean="0"/>
              <a:t>: </a:t>
            </a:r>
            <a:r>
              <a:rPr lang="cs-CZ" sz="2000" dirty="0" err="1" smtClean="0"/>
              <a:t>Ciccadomorpha</a:t>
            </a:r>
            <a:r>
              <a:rPr lang="cs-CZ" sz="2000" dirty="0" smtClean="0"/>
              <a:t>: </a:t>
            </a:r>
            <a:r>
              <a:rPr lang="cs-CZ" sz="2000" dirty="0" err="1" smtClean="0"/>
              <a:t>Ciccadidae</a:t>
            </a:r>
            <a:r>
              <a:rPr lang="cs-CZ" sz="2000" dirty="0" smtClean="0"/>
              <a:t>) </a:t>
            </a:r>
          </a:p>
          <a:p>
            <a:r>
              <a:rPr lang="cs-CZ" dirty="0" smtClean="0"/>
              <a:t>– </a:t>
            </a:r>
            <a:r>
              <a:rPr lang="cs-CZ" dirty="0" err="1" smtClean="0"/>
              <a:t>chitinozní</a:t>
            </a:r>
            <a:r>
              <a:rPr lang="cs-CZ" dirty="0" smtClean="0"/>
              <a:t> destičky na břišní straně báze zadečku, spojeny membránou, na tu nasedá sval, destičky rezonují, zvuk zesilován vzdušným vakem</a:t>
            </a:r>
            <a:endParaRPr lang="en-GB" dirty="0"/>
          </a:p>
        </p:txBody>
      </p:sp>
      <p:pic>
        <p:nvPicPr>
          <p:cNvPr id="11" name="Obrázek 10" descr="SuppFig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41" y="1473346"/>
            <a:ext cx="25114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https://encrypted-tbn3.gstatic.com/images?q=tbn:ANd9GcR8TJiqgOFX0t_b5xAH0qjGPnNnZTSsOJbklZmJ7hwZlk57uCE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77" y="1473346"/>
            <a:ext cx="4931795" cy="208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" r="-2486"/>
          <a:stretch/>
        </p:blipFill>
        <p:spPr bwMode="auto">
          <a:xfrm>
            <a:off x="2453313" y="3861048"/>
            <a:ext cx="492647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82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332656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Corixidae</a:t>
            </a:r>
            <a:r>
              <a:rPr lang="cs-CZ" dirty="0" smtClean="0"/>
              <a:t> - Klešťanky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Heteroptera</a:t>
            </a:r>
            <a:r>
              <a:rPr lang="cs-CZ" dirty="0" smtClean="0"/>
              <a:t>: </a:t>
            </a:r>
            <a:r>
              <a:rPr lang="cs-CZ" dirty="0" err="1" smtClean="0"/>
              <a:t>Nepomorpha</a:t>
            </a:r>
            <a:r>
              <a:rPr lang="cs-CZ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hrany </a:t>
            </a:r>
            <a:r>
              <a:rPr lang="cs-CZ" dirty="0" err="1" smtClean="0"/>
              <a:t>tibií</a:t>
            </a:r>
            <a:r>
              <a:rPr lang="cs-CZ" dirty="0" smtClean="0"/>
              <a:t> o hlavu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 smtClean="0"/>
          </a:p>
          <a:p>
            <a:endParaRPr lang="en-GB" dirty="0"/>
          </a:p>
        </p:txBody>
      </p:sp>
      <p:pic>
        <p:nvPicPr>
          <p:cNvPr id="11266" name="Picture 2" descr="http://www.landcareresearch.co.nz/__data/assets/image/0007/49327/sigara_mouthmontage_b_6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456384" cy="24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TEhUUExQVFhUXGBwbGBcYGBccGBoaHBsZGhodGBgbHCggHBolGxwaITEiJSkrLi4uGh8zODMsNygtLisBCgoKDg0OGxAQGywkICQsLCwsLCwsLCwsLCwsLCwsNCwsLCwsLCwsLCwsLCwsLCwsLCwsLCwsLCwsLCwsLCwsLP/AABEIAL4BCgMBIgACEQEDEQH/xAAbAAACAgMBAAAAAAAAAAAAAAADBAIFAQYHAP/EAEAQAAECAwUGBAUCBQMCBwAAAAECEQADIQQSMUFRImFxgZHwBaGxwQYTMtHhQvEUI1JiggdykjNDFSRjosLD0v/EABoBAAIDAQEAAAAAAAAAAAAAAAECAAMEBQb/xAAqEQACAgIBBAAGAgMBAAAAAAAAAQIRAyExBBJBURMiYZHh8HGhMoHBBf/aAAwDAQACEQMRAD8A6F8gCgYDgOXvC9okNXHEVwwO7lBZM9N5jjviVqUGbMs3fWPN7s6/BqVrlLlrLPdPdNNeYiwsq0JSScAKu3319Whe2T0FbOtZf6ZIBP8AksulPAXjFv4fY6bFmW/9wGO9RJJONSX3ZRd8NtCdyRQ23xqSkuolHEKHt28CT8ZSB/3A/evONutfw5KtKWnSVJ3poeeLxrHin+mMkB0TV8FINdzph49NFrbEeanSRKT8UyFBr6eoh2y+IAnZN4HR6eXdI0qf8BKBYEPgKK9xCqfg+ck0WEnXa9oSXTx8SHWX2jpQtINDi2B77rrAZs5zQ9+8anYvA/EUfRapSsNla35MsPn5xf2GyW8BpsiUoay5iQeiy2esUvp5Lhp/7GWWH8FdUWjZz+8XREwDEDrxjXvGmkztokK2SkJU6kuSFBaUkvkQQ/0nWLmxeIkpD10UM+P3ELOMqTGTRFV4MCqjc8Ne8IYEsuyVHn+O6QZctKx5/tA1SCjAv19oqscgsLFCcPxpHhbjKBvjuuMU/wAT/EIswZwpZwSHcjV8AnJ61FASKc98T8ftE87SyB/ShwOGp5ltwjVh6aeRX4KcmaMOTraPGJJYzZ0pAySpaR1D8YcV4pIUl0zEKTkpKkkdRTKOU+BeBbInTUXr30JOBr9ShmMWG6NhmS1A0GgIOXBvaDkwqDpMSGXv3X9/g25U2huq5HNyAO9IJJVhfFWDb8n3d6xpljsSn+tSVZAGhzqM+Bi5keIKBSiZrRVWPHQ+WjUivtLVJWXVuQ/BxlUZU69XjM2xBsA7ZVA3Dh7RC0qBRjgx75wxLtQb8d6QjboNCtmRVVGYhg3Xjn1jM67UM5+37+cZlT6tpALWGILs5r698oqbdj0I2tICLzMePVxn3whmzTgpq4fbvnApku8U1JbHvdHpklIY4Nl3jBsNALWt1pY4GnesGC2U6jT0bLrFPabUBNADYjlh20W14AZYV1av2aGeqIeWHZQLacBrBRMK2qxFCM+HGFrRNHXpu8qRX/x11bs+HZ7yhkrBwXy5eyWUXAx0xy5vyiqnz2ZeQLE8YHbPE1AUSah8OlNaa5QvZpSl1JcGrZYNDKNbYLHZlvQwU15gBrp3mceVev4jQ5oO+UP3ENd8qcO+JiAsI/pSd7JhoqPkDbNktcsiocMd/e7phE1pBS57f2aJFJ4pave+sQlpxScvv6P7QxDy5ykhgSkA4JoONIIpRY1Uf8le3dDAWGAw7wMTkfTwoR16QrbEpDUkrZwtQ/yMMJtk4NtPTNnhGzJLl9TU0zNedeEGWWz5cWrA75LyRxTGVWsqopL7nb0qdH3mJyih3uJSWH0gPhVsnwGTQhNtiEuSRXXph59IXmeMJJ2XJGNN9YZZJg+GjZRNQwDPTDEDjSvSFbbZJaJZWgNw2XJOTNR+9aeXapqsEM9Kx60WadMYFTDRzDKap2hPhU9MofGfDAqYmeCb6WChUviXbd3g0FlSHF+UBeFVyknEf1SwWrmRnxLmwmWFcsOajjCk2WUqCpeyxdv/AMvm2WBiXY9BpExKgFIIBy0MNSZ7sM4XXK+akzpSXUKzZYxLAC9LGStRmzGrGELf4oLPK+caj9JS+0dMHGZOgB0aEljUmFToq/E/hcqnTJ81SAFKZN4E7KdlAG0EjZAPEnCNe8Tl2ZBquSs6IvJI6Ep/90U3jnis60LVNmKTNGQQrZSHwTLyx3nUxrs6cDUR0sWKfmX2MWSUPC+51WxfEiVolISxRLJZhgCQ70yGW6LqzCWsjaQWwZWJqz5ueccV8N8SXJXeQopUzBQ83GYMbR4R8SpBSSNoGoUHBbQ5vWhAZqPAn0wI5PRv6JJEwu1cFUATic+BjXPiT4rkI/lyh85QxUKI5E1MA+M/H59pSFUEtQAVcADkB2URXBiAcuBjSpslheyzg4+lS2ySz+Dp/wAJeMi1SiMFpoQ7nd1Ax1G6NtkKAQDuHkA3k0cb+CbUZdrQBgum7AkejczHXbPNy34DQ19453V4/hzpcG7BPvjbAzDeUGoMz0jFsJKW3dO/vDFptCUh344Y4xTTZ6pjtRODnPE06xkWy8ILeLrCqtG3QpNkrXtKUwxYc4sZclKAyRXz5nIZQvOSVPUcj3nDL6EZW2qyJH09c+PrApci8AyiDq+h784sLPZ3oXJBrhUbzo3rE7NYwSpIJpg+Yizu0LRUqs6wCyiwaHrDY0gPj57neJypRY7iQTXI1yxb1ETkkoUE/pL8u694NbATUlKqDFqZwCqC7ULPxw74RZpYMSMs+LtvrEJsoKwoDl+YFkK2aGVeGTPEF+MMSLwDUZ4uFWUUYucxpv8AbCKSZ4MokllY/wB32hoOL5FlZudw5tp+/p1gNulm6CEtWmuAxGQ+ziJJUoEVDdhvKG6zBd3thupwqxcV6xckR6Kw2pKMW611+0V9p8VZX8t1bt8WUzwlCzUndh6Pn3rB/DvDkJ2QB3hCNJcgsrbJaZiwXQXYMXwqGfl3WGLP4fMW19Z4PF0qSGYenfHusClSeVTrnv75wjfoNi0rwOXQmvE9vDsqxpTgB073dY9KnAlsIJNpEu+Rdk0pA0H7xi87UGvDhHkywYk4HLvCABkbUgFPP3EAtHh4VgGLZe8EWoKDg9iJoWSKPz7xiE3Rr06yrlKvyzdUD9OSvNsN0ab/AKgWoLmJ+WlaTcvrQhTKEwqUFLSCWP0oBAyUNY6hart0qXRIBJOgAcngBHC/Hrb81a1k1UolgC6GSNkg1JQlQQRmlBOIjX0icpFOeSUfqUFqLkqLn/1AGWk/3pELTJWZYP8AqH0q4tgYaUSFYkFgxBct/wDZL8xD3h0pDbQYzKJKCFSyXDlUskEFnoK8I6XBhSs19copLKccR6GMsRG+2/4SVJQReEskBkrBVJWdETKhJx2SQ1dKanNsZvMQZazgD9Cv9pyMGwtNMa8D8bKAqVNrKmC6rdoeIJcHEa4wa1p+WSk1SQ4OoOBipnSWcEMrSG7LOvy/lqxTtI4fqT/8uRiJgaJ+AA/xEpsQoEciD7R10haiwLMGUemEc/8A9PfCyu0GYRsy00fNSnCegvH/ABEdPXLCcD2Q45sRHJ653LXj/p0uk1H+SvtHh4KXcks4frh7RiwrBSAwcGvIGCzraMyDT2irTNurK3xxH3jEoto1DkxCipQvNh+T3pC1mUQsp0wHHLrBpk29UAvuB71iEqUq+VEen3h1CVcAcl7BWmYpDl6YEc4LYLYAol2wxzr5xKbZFFTluo5d8YUtsqoDVYsx0qX79IPZrYvch+z+IpF4BIqTicfLQAconaAhSaEvlzavDllC6JQKeI/GEYkJIRUYftCobkLJmqUkMw7EGlzQU6H7+je4hGxTg5G8597onKUz0o/5h3QDCphSsaKf9oKqYol3NY8tQLO2LDjlwzgUxbE1z0/MKgl3Ns6kqcqJ96YdaRY+HouS1E5kmvXrj+YVli8p1OK4bvvT1ixmp2Tw+49Y1WytoXsc11Fy1cOePQCHwgEuIppamWAqjgNyBFekWIWUnXLfpFUuQUNBbUPecBnzA3dD36x5NpOF31giBuhbBQrZ3wwY0DN6Q4Kjc3s8LzFBKgdfsYnNmEhgDh3y7ziBozKBYan93giUtzNcaRiUqjZxhaa7nrvpEoBCcokFhz86QeSnZ5Yx5qYQNBJA0gE8FL8beIfKsqgElS5hCAlLOXLrA0/lheObDOOOzpt4r21K2qXmE1JwrhV9aU3xt3+pfiYVOEqpShP0gEKKlZpW7YsNxlKO6NLQozHYom1Jd2nNtCoYXiPaOp00O2FmHM7lQmqXlRiWY/QVbnrLXuNHhh1JUQcQNoKQ7j+9LuRleDwwZJCwC5UxagctgNqihqhbYuCKCMTpeRp/ay3GFUj60f43hGnkoWhuV42v5ZQkzAhTXkhRnSiEqCvpO0ioyaK7+IMyiQghqod0KxyNUK0yiBkAl8d9X/5or/yTlEZ60D6mWXwN0kcFpYjmIipDOTkCVXZc0c3F0mBv6VH6hWG7PZEBJUsslAc6u2Hp1ivNrVQJAYZElQ3Yk+VDBZs5UxSETMsaMDtOCwo7G7AaZLRvPwnbx/DI+WLpJJW9VFdHL50ugbm3xeWi0rmXcaJYtQEua9CByjXPDJIRLN2hCj0ITFlaPF2SGa8cq408o5mVNSdLk6OLcVbD4aBogLTUAHGKZQmTHLs9Wyz0xDAdYtLD4emWylrFK1oHAwGdIrk6W2WqKfgsJctR/V07xjzJY31kNEBahe2UlW5OHF+/OAnwyctZXMokmgeuOAAoOJiq2+WNSROWu+WTfOgep46CGbJZKkqclmrgHxAHfKCWNSEJZw2fvHjanUyReOIOlP3/ADAcm9IKj7BksQCQz9t1NImnbASGzctlu5MO6OWewXqzAHrTIYYRP5BSp0pwYA7qkuMs/WDFIjZGZYEoSwAcQopQSliQ+6r5RcTbPeSCXcd+3nvhCx2dI4h+2iSIhdFjXmWG7upjCbJQO795xcJIUClnHkQR6EUhOZYFOdkY74aLFZaSpJSkBZcu55N7d4w3NLoLCn54cOsL27bAKTjUebRGxg/qIu1rkQM/PdhFqerF8CloQdlQd0t30Y8jFhZp4KXOjnlge/KI2qU/vX1hKyy6kaHDrTv9052EszPGr7n0/aMm2gNVyWbfCiZYSXevnBpoFFaacfNnJhSUGSs3gpQYNR9+sFtMylHD+5aIy5gZqYFuLwBRZTM7VAfqPtxMHlC+Rsl6994wNc+7U1/fvzgEsqJF5hw6V3O3lzzaDtIG+opVsO8YUNDCJ97AGvdX7oYFabSZSVKUnYShSiQa0D3Wxc7WuA1hmWuNX/1Ctxl2QpSTfWoBDYgiqSP87grQ3m0h4R7pJFc3SbOYeM2xS1zlqWsuSCwITRTrIQ7KSV/MNDmC9Iq5cwlklFWoFFIIAwuTaGj4HrBbXMSEJCQVpA2STdAb9UvG6FgJBDs9RRVKuYC5cBIvVvJFSaPdAYMXqKYR2Yx0c6T2bJPCZidh0rllDEAJIO1eUVpUQ4ICnDMIV/8AAZyn21Y/VfLZlyTgN8J2dZEsMyTNUGAoyUkgMcSyk76Lh6RbykBaSq6k1KWJlE0IKX25aiSRSnJ4G1wHTB2nwFSUyzNKgJn0FZN1ReoS9TTQEVAdyBAD4bde8mqCy0j6077oxHD7wZdvO2ElG26SlwZMwDH5ZxlqzamJI1iEueFEPeBS9TSYkDG6prs0Pd2SKuOMG2Cl+/v79AsqWJRStkKSaozcAhisE/TXDPDWK22LPzSTRro4NhFpY1AzDMWEv9d0MBkL10ZVy3nOlOEqmEazFiu8mrczAiRo36wWUrlpN4JcOQd3pQPWGp9gSMLxVRmFMxiQ0XVn8MHy04ghA6sHHWI2RV5bLxBOL64xxZ5m2/R2IYkkvZWS/CVkXLxlk/qdzlgEtl/dFjYvA5aEhypZzJYeQr5mLIyQQHyPt+fSFSyTR3Jwruw71irvkxu1DaSlCRgABhQA7yIDKm/NJCfpx4nLlviBsSphBWaYt548qwymWEbIwI7p3nCsYL/CpGQfSmAbIbz5iFbRKEtQUBqGHXq0MTVlRcYd6RO0B0KNXTU46ig6xI8gZ5Ttji2Hnzw6nSHkSgzv3hCcmSVh6DRuUOEFgCOxp3pFiFYJYamr9WBp5wgJd2YeteIw839mi4tMvZ7/AHioWq8tJagDdS+e8xKIhmyq2nNHw6mh8ukOqXXEf8TEkoDB9O98BKBu6j3LwVsjHTZwyUjAe1InLlhI7oNMcYiEF3dyMtx/aCKAUG5/Y96Q3JSV81RvHuvDvGFypiFMz0/cd5QxMQQosHfrr3xjFx8bxJYAatjzrupzhkhrATJdXdt3tq/ecEkyifqUahm5acDwhJlKJSHIDew9gNMIZkyl0rng2LgeURoYOiRlUO+DZ4+Xp1lOmXSk5uwxfCvHGMIkE/qPt3Xyj0uxgmpJY0HSvGAuQMOdsumgz13DWnL0YdqkVSSWpj5V3RJCFIoliONe+WmkZXOvOCGLVGLDHvOHryKelLq1Sr0yjlfxx418+fdD/LQdlgW2T9RLsUlVd3yk8+ieOeIiVZJkx2UEsDooskHqX5RxS1FiQsJSL10gGmzVTqAepv76IGVNHS49uRR1E6VCtrXsBjLBJDXVqDMCXY0yuuAxc6xXiUWF2pLJSNThTIh6DlSLCfM2ACUgs10At+nEBwDoafSaUAjFil3F1FUB9DeTspvVL7ZTQUDb2jomAzbFALYYISEBzjdDA7iW6wsVKVtB3vMFPUVfaOL76wWYkhJJoTeGuL0IZ3NW5VhZBGIoNCaEsxIUMDgYiRGZmqJBvfqLEgAhWYUBg4woxh+SLiAD0IAJUxF28MRiBuJ1DDssu6QDeSWAwqWNaNdLlwFZHhDcySFXAoLTeXcuBgFOwTdXVIbA513QGwoiucpNmWS/85bJJYG6L6WKRUfr3OlLQx8L2YKmC9VKRTidn88oT8WxlSwokJACXABAP0OBQbN3qY2TwFCQi/g/0v8A0gADqA/+RirJKoP6luOPdNI3geLJOCTDkr4eXPAWHTpU7vt6xrVmQokEAkPixbqI3my+JzEywlMtLtmWHPPyjmwhijydGcpvgqLRelqEtVFMeBw82yj0uyAF8Tn9t34hhYUJgmzSmcAKyym6neRU6mhEMDw5RSV2fbTj8oq/mo3JUaLDUD9TFTxqW8f2G73H/P7i6JmL00HrBbofn+O+O+MhIJKcSMRUKGLOksQ7ZgZ74GSHGVYzNNaLuQ5SBu/cQlPmFWynBq99enCGKrLVYY74YkWQAvrDR0BkfDwwY5emUMl3FPWAzDdUDrSCfPFGrDoVojPnBq0JP493gapAYiJql0fPF+90Zsctkt3nDSWgLRKSpxBflDQQmUqv075RBVmLn6eeMBKgses5YtuYebwYl4jMQAHyggmAAksO/tSGKSttExQUdB+c9WEMWOYSHIDmvb4wlbgpTlNB64QbwpKgNo7j178uVqWrCERIN+9Sr6l2fm92p5tSDLlkine94Hb5zEDPjQdaVaFpVrW5dOHrnBn7RIhgopUxwOHnTd9juqW0qussfgs1OPecJzrQc0EVFedad4Q/LmpWMdPWnJx6QKIDVPoKVGR4Mz4d9JWhJILM7cjl32IzNnpTp32fOF5y1K+mgwc94tEJRqfxs/yUSkkkqUSCADRA23BxoryjnE6VdViMMUkC8SFEgBmGNBQkDJ6738bqBmBKglXy5aQlBd1TFKIUAQX2pcwUFTdwLNGl+KTAVKclIDJcBwLwABBS164kKAo7pT/THQwaijFn2xCdO2Ay1Es6UqKVEkAEFQIcG6HzGhrDcqx3ZcxRcBS7oOyHa6FV+nGYkuw+kuKRGQhRQAygAxo/yxslQLg3gl1BTpOzocIfVs2eUkNtXWckA31T1G6XSSzyEk1er4Re+ChLZQ2nZSDXApZgkscgUl7r3mozpIctAkIKXGFPqYssEEMUEh9HZ+sPWmzC8HJoGUFAFN1yxvIYKBVdcpFCokjUapbVdNBRJU5CXCbzM0wgGoLFgMRBsDQFaboZgVkKF3adNGTdzYaK4iG/CVKROSEVYlYKnDG78u8C5B2lDed0Al2U3kpdN4l3YkYYMwKSHw0qIJZRdTOmkEEUSboDKAAWKHEKmIPIGA3oiQCZ/MmKIwJYcGAA5BhyjtXg1iTIlpQQHSlKXZnupCX5tHIPhezX7TIRrMQ/BwVdBWO3m0JcPnx3mu6h7Ijm/wDoSdqKOh0cdOTMzZImYjnnSIzdir0Dd96RIBJoNMu+2gN1lBRLgjPLPPn2Y5ptITZpUCBQtSmbfeI2a0KlBCiTShKaEVBBGIqXBBxDaCGVTEGlC3uWiSJQNMm/MPGfaK1fJam1InJSZyQUlimck3SCCaKY0Y7JFUkuK1EKWrwtSCFf9SWw2kjaGL3kADqHPDGEEkylbOGkWtjmqG3KozlUvAcU8KUw3BzGtTjl1L8mdwlj3Hj+vwVoBUQpBBS1CCCDzwzh2VKzcv33yjFvXLUFTEKEqYDtuDcUaUmywXCtki8K0xOEQ8JtXzZd9iA5YHMAs41SYplj7XraLVPuXo9bUOwPesTRZmFBhBxKvHvvKPIpSJRLFVK2YnLmNd5R6eKgRhEsP0hUMyKixc59+fvBvnp3dRAraHT3uilVYJxJIXTLZ/MMLyXpnbIS7lgD33jBZ0pN0XcuvdfKI2IJYYNTTjj1rGJpugAYFuRrhDIr80ILtBwwJI5aNXhDdjQye9weMoSmvQ/tHrMpn4u3U+tf3ixDEJ8t5gGOyTXvR8f6oHapfyyV1NQCNwauFfz1IZhE1/03STu3+XGJ2oXiEnAgucatg2eQ384L9AMInuNd28OWrn+0QlSErfB3bSpB3DT3gK1hCnagJYaVo1O3hmRaBeNGFGBo9KMNGbyhooDBykAKIL6h8Wo7dBBPmnIZeX2+xjM/C8GJSMSzEVDU3ebRKyTQRQOcMK0hZRGs5p8T2v8A83OdiLyWBcJF1NkvBRAwZKjjmNBGpWyYzm8oM4dBN3IkAqwLBwG6mp2P4oU9rnCr/MXdxYlgEttCt4MSKtkWrrXiSnvM6jX6QCyQWZTAbLv0SaOw6OFfKjn5XsHZVkSnu3lMw2xq6biRtS86AgV4iNh8WTLJQlBA+Wk/Ui8NhQkuSSyA0orcsCS++A/CXgc6ePmpulEuYhalEF1XVFUxSnG1Vd0uajhC3i8lcqYZa7t8CUCAoEbMsJcqoAVKClBJwe8GpetcHyVqSqmIrlBIrdAS31YEuACsJcglJN1QGAAqYUn3iCKuUhqoUulVB01KSkBgalt5jyrQpSkoJYIIAvbSQRevOwNVMKBnZ2eDpmpW66hTlQZSHdSiFBC7wKXRXCgTvETa5Jp8C80gBV51XQUkNgzJIKFF01OKcKxO1qaSEUF9d4hq4BZrgQypTNoIKmyGYQlJUSWCQSbpStaQHWSHDqSliKmsRtlnKlgAG6nZDuaZFz/bdHKJaI0y0+B2TPStVAAwP9yyEJHVQjp6bWkl3ZhX7d7o554FYQQhAO0qZLLMX2FCY3kOkdHt1kSATTX09vbnyOspzTOn0iqFB0WxJFCA3fRvTdGAq+sF6JfzbzECk2RJN5gze/o0QV/LLgU00yeMdejSO2izA4CrxC5ddszmSanr2wgYmrLENwrprHghaqmn3xiAG5UsKD4gh3/MEkgoMDkzjg0My00Yl+nesNEDPWizJWASkOLtdWIzyow3tWJrnolSJAu/ywv5a/6kFf0THzSVUP8Av3GJpGRjE6QkpKV1QpJSoNiNovyLHlvMaoPxLgzzivA2uVdpmO/SsLkOeuHeEBT4gEzlWSYdtIBlKP60lyEk60YbxBlFq94ws4uPJI2K2ssR177yiSgGrpGZkl9vNqd94wEAg18u98VstWwc0qcHKuzr/S+nfMqVOAfeMzjSJCzjUwG7ROAAlqBNcctK/nz6kmklJc7w2WdddeXOMfPGBoW9oUmTgpTZAY5Pl9+Qi1RFoPNBxBZw7dPz0MLy5iwfTdi3LvODWhbpAfh3gYlZ7JtAvyfgWry84sVEeiEmeSoKNAc3G5vX1yEOT2qOOe9se8oBbUMEscDngKt6kHdd0iJsFXvFm55k+rcojqgIDNUFLO6vEv35b4sVJSoJ5ud4fya72Irp1junEgVzzpnxIHSGZdnIdlVPAh2bpjzgrTI1aHUEYNuGnLvKK60pKSSkCtSN7jDoOzB7O52TjkdePWDWWWFAlsfyOVK8SYjkwUkcp8dlH+KmE3mUpVHDB1SmJdnTfIJAL0piYoLfKvVN5TEJNxIoUgYsTeGeX0liMI3H4zRctay5SGSXCXJvGQzYlJejgHMNGoW2WkMGCECoLupKRgQUhgXf6dlWj4bsUvlRiyrZsPwP4lPRZpyZFxT/ACwgXikKnTzKQm9VyhISQQMVTE4GopPik/LJRfMx7pXMIpNvgziSQXBWhaDg20cCkw3YLYqVLW2yZCVTEsP+8oGUnWqFLQQMP5CzX9NJ8T21MyeqYkJSml1KWBCQlKEpetAhKUhnwNBWNF3opfAjKlnMF0VJCnJvVD3cWN4fU4cwVaSSQsEbLEXrxS+YF0kh7u0KCIfw1JhulSEpFRdLIoHBusWOYqAK6jEkA3iboCHbCl4UL4BWxprrAfsVGx/DdkE21vcN1Mv5sy6ahIUlV4LOLKSSEkAgjcBBU2Z1TFrcglSi39IBdq6UG8wv4BaxIQsqASuYl1HEhyLtDU3mUvE4Fmq5LRaQUsCoXmo9PlthhtAmhriTrSuT0XxRe/BKPmWiZOIAAClNkkrUyQNwTeHKNvmTb5FCUvWKn4c8NMuzhSgxXtEDG6Q6ed0vlplF/KZgwHtHFzy7ptnUxRqANSQwIeuI1794Qtc4qGGziPI/iHCWLZYjjpGDLASQQaNp3m0VxHZ6RPF0VamsHRaQMTELHJFwU384ZMpNaDCJRCMu0pIccN+mkNSElwTj+8JfKAqkNDEiacBFiQjLBafL8wxKS4bl6j3haQ+cTU4rD9xRJXo1n47shVKlTU/9SUblCxukBSTq4mAAf7oe+G/GhaZd5R/mBhMGpNErA0VgdDxi0tFmE+WtGak+Y2h5gRzqaJlhtF5iyVFKk5FCmJT5gje0WyTlGyRq2jpBTSBTEAgg5wOVbQtAWkukpBB1BFDu70hSbbgk1BY5tzjK2WKLMz15ZwwCISTNBIqK1OrfvBigdmFTGlZKXYUkBRxbq7VbUgDpA7TZUgpLDhyJw7q0NWJRqk4ppyYN5RG1SCogn6QcNaN3xjXYnklZ0JKQKGkQKLhJrdPkf29I9cKWIwzEGEwXdRC2GiE5N5JGv4OEEss28n1Gla+kYlgHDg3lEZabqzoqvP8AOkRMDoBPllaq0ABHMtR+DdYNKlAZ+cMqUDhjCc2SrgDjrvgsiGboJB75ecTlySkkjDPvf7R6RJYU6PlEihTYiCI34Of/AB/Ke2AMTfktRwokqUhkkZkDDNiDk2mWizFS1GXgFfULykkjA1xH1qJzCU0dVd3+PzcmWaYoPszMKOUXVJQH1KlVxF2jFiNRkS1D+WGvzAlArlMoCoHVZDOGN13DkRtw7SZmyqtCvj0wJkJl3SL6hMLteCU30SQdVf8AUJOLfLciKEzC1/B0soC6foIbYNC2yccosfiKbfm3kjYBuoJwuIJTLqcR8sJBc1ILNhFTZgCCKULgsRnqKpekajMPSbbNlpXLRREwp+Yh0knEJUkAEXXNCA4L40bFmlFmfEMTdcjaSFfUxLhwA1NqE5kuilEpUyr2JxIZiLoDnXLPGCKRsqYm8VJSlKnvAKBvXQ+AICTskVDZxAHrHJK1XqhKWYlTBgtCKPm6nY6mNp+HPD/nzkpu7CiFKxIEtJFHP9ZfqC1Ip7J4czJa9eZNBVgXKWzJJS28vlHXPAvB0yJQSwvkhS1D+piGB/pDsOD5xi6rMoql5NnT4rdsatCi1cGJbp9vOAWKbiDg5bFjnSD2uWpi2kQFnvJfJu28o5VHSM2lWBGI76UiPzL2A5Zthh0gSZagSA+7hoOmEOSkHPfEoArZSTQE4+R7MM7Q3x7+HYk0rQ17ygypo0ixIDYqlycKRYywO+9YRly1XiRhRvP3MMy5Jz7wxhxRlVoaBGaVNpHlgJFYALSbwDUrUHN2rn3wgASHrJMKFBWLYjUZiPfF3gAtUkzJYdYH/ICo5j8ZREThrXv2iz8BtOKSaGoGhjX0rT+SXkz501865Rzn4M8QuLNmXgQSh8j+pPXab/dG1TkCoz3xQ/6neCqkTE2qSG/mJJbUvefcfeLCcbxVtG7lq1GrvjL1OLslRdhmpxsL8oJ4tj33jBEIcAviN0LIkKOJcd99IAuzEE1PlFCRYy7mslQUGZq+op1hgTL1G5/cwgqwqUpT/S1Bvp+Ifsn0VIEa2qM96siEXac+sLy0OQW+3bw1amJZ2anfKIiTQ496QlDqWrJmXSlPbGBeISnQ4ybnUGvTy4wdK6sYOGI74+8NErbaYCzJoMoLNQ4Pe8+sCsyKlOhccHceY8oMbMKtQHGILJ/MLWRJb6qU77/diYthWCCUAe/OB2gbJ7yiE7lKRrPxf4YmdLkXiwl2mUpRBY3FrEpTHIi+lT/2xqtp8PJtFpnrTsIVMCT9N2Wm6h0EUSRKJwAYgah958SQZshaUj+ZdvJBZ76SFoGn1JAjX/irxKWuxyvlJxapZKTLmsboIqEhN1LtRIDkUMbemmnjaZVmg++zlVtmlRN0JQxW5SGugpLCh40DZUpCEzG8M6V0AAqDmeMWU4fSt6u12+SolJdqJ2cXBOJgBlJa9vJBdBOQ2gQGIL0Bo7tGjuKewlPkJUSUAXT/AFAlSSEkMVF7oBaum4Q74R4eVlJLhALJJL4sVKOIwOR6QrZEuLqmDFzU1dvpSDjQ1AxOMdL+FvhZYRtC6tQYJU2wjZUScyogYZXw7ZVzn4Hx41dnvAvAQVG0qxAPy0MKMSAaYkFVBqFGrhtoklxAbOu6yAksBc6i455l4XHzCXAIGXZjkZG5OzqQioqixWqhiCGSGeFES5uvpETKJUzuowiQ1IbVaE5VPYiKFKVDFm8PIAzw74wxJkENRzR6M+vfCLIxKnNAZNjYVrxjMyRWkWAlsK99+8LEHd3Tv8w9CKdic0EMwfXy/PSCiZzMSlteUK5OcjkeDD30cinJuVahPsM+sTtH7r0DmS7+OIJbdkfXyhO0yLqgoE0fgcS/HAecNqtg7GUeAvF2o2f2ibGERPdQCgSQ6g+HDgxOpdXS3shu3Wfn1eA3c2q3NqeRYQUloncBq0WHxAkT/D7QDimWpXNAvJPl6xpFgmXpCAXf5SDQf2iNpXaFGVaAM5KwBkSQw6Vih8Fl3ZaQcbqX/wCI61i7qcinCMvJTgg4OUfAxIn4UOHP9u9IVXbKnKun4i3TpTv8QotVTQ4xjii9myS1g5d1gKEsvi3XuvWATvEAnI1AbmYGq23mpwPWNFmeONjU1N41iIlkZ+kJz7YrdEFKWRiOUSixRfBZuMz3WIKtaE0fTD8QlKsr4l4YRY0lqd5xBXGK5Mm2BwU4+UF/jt0ZEoDIRMAM7QBX2+gJtanwga1LNMDkcc+WUNlmw7wiNoDEHT8feCRNXpApNiJqSxjSfi7wgpupJSmW7oJ+WBtKBUNpryksbr4JObMOjywG8oBbrOiYlSVpvJOR1FQQQXChkRURZCTi7RTKbk9nBD4eV3AZamVheZCifoZOCD9KDurqYF8hQKfqVNUkEJDlV92JF2t9JvhQUnEECkdhlfBdmdiZzN9PzKM6tz4qVV32jWG7P4LJs/8A0paUXjdUalRw+panUrHMxd8cKinpGl/BfwSZR+faAm+KpQGZBDbSmpfGQyocSw32xKeYN1H1dJT2+kQTKwGVfOh73CApmXLp3u3A/g9Ypnltpl8caUWkGXLhNagFEd91hkucCwZ4iJbaGvOMrjbLU65FyS2g+zxPw+Rismpyz4c4YnABJMS/h2caHHeCKjoYthj8gc7QeZMLBte/KCIFaacny94Uet0119IYV7Od/PgGhimUaCWhdC0LlQb9mrBZ5yGOHuYiZAHT1D+0QEaSE7OHcjy9+MHWgEHMH3L0jwTdw/OX3jyywB3j1iFj2wEuyAVPn3hE74FCPLTsQzNTQdIWusN+MBhjKwa5wEeCszo/vA02VLuakOTjwYaB284kJbDn7wKH0DlTwAUgNTDGmHdct7xXNtChDjDRuEWkyVVXLzDwFckGpxFXiuXoZUQRJzB7zhKYguaDHfFkZhDCAKCv7ekNFCs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21124" y="-1790699"/>
            <a:ext cx="2262076" cy="16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xQTEhUUExQVFhUXGBwbGBcYGBccGBoaHBsZGhodGBgbHCggHBolGxwaITEiJSkrLi4uGh8zODMsNygtLisBCgoKDg0OGxAQGywkICQsLCwsLCwsLCwsLCwsLCwsNCwsLCwsLCwsLCwsLCwsLCwsLCwsLCwsLCwsLCwsLCwsLP/AABEIAL4BCgMBIgACEQEDEQH/xAAbAAACAgMBAAAAAAAAAAAAAAADBAIFAQYHAP/EAEAQAAECAwUGBAUCBQMCBwAAAAECEQADIQQSMUFRImFxgZHwBaGxwQYTMtHhQvEUI1JiggdykjNDFSRjosLD0v/EABoBAAIDAQEAAAAAAAAAAAAAAAECAAMEBQb/xAAqEQACAgIBBAAGAgMBAAAAAAAAAQIRAyExBBJBURMiYZHh8HGhMoHBBf/aAAwDAQACEQMRAD8A6F8gCgYDgOXvC9okNXHEVwwO7lBZM9N5jjviVqUGbMs3fWPN7s6/BqVrlLlrLPdPdNNeYiwsq0JSScAKu3319Whe2T0FbOtZf6ZIBP8AksulPAXjFv4fY6bFmW/9wGO9RJJONSX3ZRd8NtCdyRQ23xqSkuolHEKHt28CT8ZSB/3A/evONutfw5KtKWnSVJ3poeeLxrHin+mMkB0TV8FINdzph49NFrbEeanSRKT8UyFBr6eoh2y+IAnZN4HR6eXdI0qf8BKBYEPgKK9xCqfg+ck0WEnXa9oSXTx8SHWX2jpQtINDi2B77rrAZs5zQ9+8anYvA/EUfRapSsNla35MsPn5xf2GyW8BpsiUoay5iQeiy2esUvp5Lhp/7GWWH8FdUWjZz+8XREwDEDrxjXvGmkztokK2SkJU6kuSFBaUkvkQQ/0nWLmxeIkpD10UM+P3ELOMqTGTRFV4MCqjc8Ne8IYEsuyVHn+O6QZctKx5/tA1SCjAv19oqscgsLFCcPxpHhbjKBvjuuMU/wAT/EIswZwpZwSHcjV8AnJ61FASKc98T8ftE87SyB/ShwOGp5ltwjVh6aeRX4KcmaMOTraPGJJYzZ0pAySpaR1D8YcV4pIUl0zEKTkpKkkdRTKOU+BeBbInTUXr30JOBr9ShmMWG6NhmS1A0GgIOXBvaDkwqDpMSGXv3X9/g25U2huq5HNyAO9IJJVhfFWDb8n3d6xpljsSn+tSVZAGhzqM+Bi5keIKBSiZrRVWPHQ+WjUivtLVJWXVuQ/BxlUZU69XjM2xBsA7ZVA3Dh7RC0qBRjgx75wxLtQb8d6QjboNCtmRVVGYhg3Xjn1jM67UM5+37+cZlT6tpALWGILs5r698oqbdj0I2tICLzMePVxn3whmzTgpq4fbvnApku8U1JbHvdHpklIY4Nl3jBsNALWt1pY4GnesGC2U6jT0bLrFPabUBNADYjlh20W14AZYV1av2aGeqIeWHZQLacBrBRMK2qxFCM+HGFrRNHXpu8qRX/x11bs+HZ7yhkrBwXy5eyWUXAx0xy5vyiqnz2ZeQLE8YHbPE1AUSah8OlNaa5QvZpSl1JcGrZYNDKNbYLHZlvQwU15gBrp3mceVev4jQ5oO+UP3ENd8qcO+JiAsI/pSd7JhoqPkDbNktcsiocMd/e7phE1pBS57f2aJFJ4pave+sQlpxScvv6P7QxDy5ykhgSkA4JoONIIpRY1Uf8le3dDAWGAw7wMTkfTwoR16QrbEpDUkrZwtQ/yMMJtk4NtPTNnhGzJLl9TU0zNedeEGWWz5cWrA75LyRxTGVWsqopL7nb0qdH3mJyih3uJSWH0gPhVsnwGTQhNtiEuSRXXph59IXmeMJJ2XJGNN9YZZJg+GjZRNQwDPTDEDjSvSFbbZJaJZWgNw2XJOTNR+9aeXapqsEM9Kx60WadMYFTDRzDKap2hPhU9MofGfDAqYmeCb6WChUviXbd3g0FlSHF+UBeFVyknEf1SwWrmRnxLmwmWFcsOajjCk2WUqCpeyxdv/AMvm2WBiXY9BpExKgFIIBy0MNSZ7sM4XXK+akzpSXUKzZYxLAC9LGStRmzGrGELf4oLPK+caj9JS+0dMHGZOgB0aEljUmFToq/E/hcqnTJ81SAFKZN4E7KdlAG0EjZAPEnCNe8Tl2ZBquSs6IvJI6Ep/90U3jnis60LVNmKTNGQQrZSHwTLyx3nUxrs6cDUR0sWKfmX2MWSUPC+51WxfEiVolISxRLJZhgCQ70yGW6LqzCWsjaQWwZWJqz5ueccV8N8SXJXeQopUzBQ83GYMbR4R8SpBSSNoGoUHBbQ5vWhAZqPAn0wI5PRv6JJEwu1cFUATic+BjXPiT4rkI/lyh85QxUKI5E1MA+M/H59pSFUEtQAVcADkB2URXBiAcuBjSpslheyzg4+lS2ySz+Dp/wAJeMi1SiMFpoQ7nd1Ax1G6NtkKAQDuHkA3k0cb+CbUZdrQBgum7AkejczHXbPNy34DQ19453V4/hzpcG7BPvjbAzDeUGoMz0jFsJKW3dO/vDFptCUh344Y4xTTZ6pjtRODnPE06xkWy8ILeLrCqtG3QpNkrXtKUwxYc4sZclKAyRXz5nIZQvOSVPUcj3nDL6EZW2qyJH09c+PrApci8AyiDq+h784sLPZ3oXJBrhUbzo3rE7NYwSpIJpg+Yizu0LRUqs6wCyiwaHrDY0gPj57neJypRY7iQTXI1yxb1ETkkoUE/pL8u694NbATUlKqDFqZwCqC7ULPxw74RZpYMSMs+LtvrEJsoKwoDl+YFkK2aGVeGTPEF+MMSLwDUZ4uFWUUYucxpv8AbCKSZ4MokllY/wB32hoOL5FlZudw5tp+/p1gNulm6CEtWmuAxGQ+ziJJUoEVDdhvKG6zBd3thupwqxcV6xckR6Kw2pKMW611+0V9p8VZX8t1bt8WUzwlCzUndh6Pn3rB/DvDkJ2QB3hCNJcgsrbJaZiwXQXYMXwqGfl3WGLP4fMW19Z4PF0qSGYenfHusClSeVTrnv75wjfoNi0rwOXQmvE9vDsqxpTgB073dY9KnAlsIJNpEu+Rdk0pA0H7xi87UGvDhHkywYk4HLvCABkbUgFPP3EAtHh4VgGLZe8EWoKDg9iJoWSKPz7xiE3Rr06yrlKvyzdUD9OSvNsN0ab/AKgWoLmJ+WlaTcvrQhTKEwqUFLSCWP0oBAyUNY6hart0qXRIBJOgAcngBHC/Hrb81a1k1UolgC6GSNkg1JQlQQRmlBOIjX0icpFOeSUfqUFqLkqLn/1AGWk/3pELTJWZYP8AqH0q4tgYaUSFYkFgxBct/wDZL8xD3h0pDbQYzKJKCFSyXDlUskEFnoK8I6XBhSs19copLKccR6GMsRG+2/4SVJQReEskBkrBVJWdETKhJx2SQ1dKanNsZvMQZazgD9Cv9pyMGwtNMa8D8bKAqVNrKmC6rdoeIJcHEa4wa1p+WSk1SQ4OoOBipnSWcEMrSG7LOvy/lqxTtI4fqT/8uRiJgaJ+AA/xEpsQoEciD7R10haiwLMGUemEc/8A9PfCyu0GYRsy00fNSnCegvH/ABEdPXLCcD2Q45sRHJ653LXj/p0uk1H+SvtHh4KXcks4frh7RiwrBSAwcGvIGCzraMyDT2irTNurK3xxH3jEoto1DkxCipQvNh+T3pC1mUQsp0wHHLrBpk29UAvuB71iEqUq+VEen3h1CVcAcl7BWmYpDl6YEc4LYLYAol2wxzr5xKbZFFTluo5d8YUtsqoDVYsx0qX79IPZrYvch+z+IpF4BIqTicfLQAconaAhSaEvlzavDllC6JQKeI/GEYkJIRUYftCobkLJmqUkMw7EGlzQU6H7+je4hGxTg5G8597onKUz0o/5h3QDCphSsaKf9oKqYol3NY8tQLO2LDjlwzgUxbE1z0/MKgl3Ns6kqcqJ96YdaRY+HouS1E5kmvXrj+YVli8p1OK4bvvT1ixmp2Tw+49Y1WytoXsc11Fy1cOePQCHwgEuIppamWAqjgNyBFekWIWUnXLfpFUuQUNBbUPecBnzA3dD36x5NpOF31giBuhbBQrZ3wwY0DN6Q4Kjc3s8LzFBKgdfsYnNmEhgDh3y7ziBozKBYan93giUtzNcaRiUqjZxhaa7nrvpEoBCcokFhz86QeSnZ5Yx5qYQNBJA0gE8FL8beIfKsqgElS5hCAlLOXLrA0/lheObDOOOzpt4r21K2qXmE1JwrhV9aU3xt3+pfiYVOEqpShP0gEKKlZpW7YsNxlKO6NLQozHYom1Jd2nNtCoYXiPaOp00O2FmHM7lQmqXlRiWY/QVbnrLXuNHhh1JUQcQNoKQ7j+9LuRleDwwZJCwC5UxagctgNqihqhbYuCKCMTpeRp/ay3GFUj60f43hGnkoWhuV42v5ZQkzAhTXkhRnSiEqCvpO0ioyaK7+IMyiQghqod0KxyNUK0yiBkAl8d9X/5or/yTlEZ60D6mWXwN0kcFpYjmIipDOTkCVXZc0c3F0mBv6VH6hWG7PZEBJUsslAc6u2Hp1ivNrVQJAYZElQ3Yk+VDBZs5UxSETMsaMDtOCwo7G7AaZLRvPwnbx/DI+WLpJJW9VFdHL50ugbm3xeWi0rmXcaJYtQEua9CByjXPDJIRLN2hCj0ITFlaPF2SGa8cq408o5mVNSdLk6OLcVbD4aBogLTUAHGKZQmTHLs9Wyz0xDAdYtLD4emWylrFK1oHAwGdIrk6W2WqKfgsJctR/V07xjzJY31kNEBahe2UlW5OHF+/OAnwyctZXMokmgeuOAAoOJiq2+WNSROWu+WTfOgep46CGbJZKkqclmrgHxAHfKCWNSEJZw2fvHjanUyReOIOlP3/ADAcm9IKj7BksQCQz9t1NImnbASGzctlu5MO6OWewXqzAHrTIYYRP5BSp0pwYA7qkuMs/WDFIjZGZYEoSwAcQopQSliQ+6r5RcTbPeSCXcd+3nvhCx2dI4h+2iSIhdFjXmWG7upjCbJQO795xcJIUClnHkQR6EUhOZYFOdkY74aLFZaSpJSkBZcu55N7d4w3NLoLCn54cOsL27bAKTjUebRGxg/qIu1rkQM/PdhFqerF8CloQdlQd0t30Y8jFhZp4KXOjnlge/KI2qU/vX1hKyy6kaHDrTv9052EszPGr7n0/aMm2gNVyWbfCiZYSXevnBpoFFaacfNnJhSUGSs3gpQYNR9+sFtMylHD+5aIy5gZqYFuLwBRZTM7VAfqPtxMHlC+Rsl6994wNc+7U1/fvzgEsqJF5hw6V3O3lzzaDtIG+opVsO8YUNDCJ97AGvdX7oYFabSZSVKUnYShSiQa0D3Wxc7WuA1hmWuNX/1Ctxl2QpSTfWoBDYgiqSP87grQ3m0h4R7pJFc3SbOYeM2xS1zlqWsuSCwITRTrIQ7KSV/MNDmC9Iq5cwlklFWoFFIIAwuTaGj4HrBbXMSEJCQVpA2STdAb9UvG6FgJBDs9RRVKuYC5cBIvVvJFSaPdAYMXqKYR2Yx0c6T2bJPCZidh0rllDEAJIO1eUVpUQ4ICnDMIV/8AAZyn21Y/VfLZlyTgN8J2dZEsMyTNUGAoyUkgMcSyk76Lh6RbykBaSq6k1KWJlE0IKX25aiSRSnJ4G1wHTB2nwFSUyzNKgJn0FZN1ReoS9TTQEVAdyBAD4bde8mqCy0j6077oxHD7wZdvO2ElG26SlwZMwDH5ZxlqzamJI1iEueFEPeBS9TSYkDG6prs0Pd2SKuOMG2Cl+/v79AsqWJRStkKSaozcAhisE/TXDPDWK22LPzSTRro4NhFpY1AzDMWEv9d0MBkL10ZVy3nOlOEqmEazFiu8mrczAiRo36wWUrlpN4JcOQd3pQPWGp9gSMLxVRmFMxiQ0XVn8MHy04ghA6sHHWI2RV5bLxBOL64xxZ5m2/R2IYkkvZWS/CVkXLxlk/qdzlgEtl/dFjYvA5aEhypZzJYeQr5mLIyQQHyPt+fSFSyTR3Jwruw71irvkxu1DaSlCRgABhQA7yIDKm/NJCfpx4nLlviBsSphBWaYt548qwymWEbIwI7p3nCsYL/CpGQfSmAbIbz5iFbRKEtQUBqGHXq0MTVlRcYd6RO0B0KNXTU46ig6xI8gZ5Ttji2Hnzw6nSHkSgzv3hCcmSVh6DRuUOEFgCOxp3pFiFYJYamr9WBp5wgJd2YeteIw839mi4tMvZ7/AHioWq8tJagDdS+e8xKIhmyq2nNHw6mh8ukOqXXEf8TEkoDB9O98BKBu6j3LwVsjHTZwyUjAe1InLlhI7oNMcYiEF3dyMtx/aCKAUG5/Y96Q3JSV81RvHuvDvGFypiFMz0/cd5QxMQQosHfrr3xjFx8bxJYAatjzrupzhkhrATJdXdt3tq/ecEkyifqUahm5acDwhJlKJSHIDew9gNMIZkyl0rng2LgeURoYOiRlUO+DZ4+Xp1lOmXSk5uwxfCvHGMIkE/qPt3Xyj0uxgmpJY0HSvGAuQMOdsumgz13DWnL0YdqkVSSWpj5V3RJCFIoliONe+WmkZXOvOCGLVGLDHvOHryKelLq1Sr0yjlfxx418+fdD/LQdlgW2T9RLsUlVd3yk8+ieOeIiVZJkx2UEsDooskHqX5RxS1FiQsJSL10gGmzVTqAepv76IGVNHS49uRR1E6VCtrXsBjLBJDXVqDMCXY0yuuAxc6xXiUWF2pLJSNThTIh6DlSLCfM2ACUgs10At+nEBwDoafSaUAjFil3F1FUB9DeTspvVL7ZTQUDb2jomAzbFALYYISEBzjdDA7iW6wsVKVtB3vMFPUVfaOL76wWYkhJJoTeGuL0IZ3NW5VhZBGIoNCaEsxIUMDgYiRGZmqJBvfqLEgAhWYUBg4woxh+SLiAD0IAJUxF28MRiBuJ1DDssu6QDeSWAwqWNaNdLlwFZHhDcySFXAoLTeXcuBgFOwTdXVIbA513QGwoiucpNmWS/85bJJYG6L6WKRUfr3OlLQx8L2YKmC9VKRTidn88oT8WxlSwokJACXABAP0OBQbN3qY2TwFCQi/g/0v8A0gADqA/+RirJKoP6luOPdNI3geLJOCTDkr4eXPAWHTpU7vt6xrVmQokEAkPixbqI3my+JzEywlMtLtmWHPPyjmwhijydGcpvgqLRelqEtVFMeBw82yj0uyAF8Tn9t34hhYUJgmzSmcAKyym6neRU6mhEMDw5RSV2fbTj8oq/mo3JUaLDUD9TFTxqW8f2G73H/P7i6JmL00HrBbofn+O+O+MhIJKcSMRUKGLOksQ7ZgZ74GSHGVYzNNaLuQ5SBu/cQlPmFWynBq99enCGKrLVYY74YkWQAvrDR0BkfDwwY5emUMl3FPWAzDdUDrSCfPFGrDoVojPnBq0JP493gapAYiJql0fPF+90Zsctkt3nDSWgLRKSpxBflDQQmUqv075RBVmLn6eeMBKgses5YtuYebwYl4jMQAHyggmAAksO/tSGKSttExQUdB+c9WEMWOYSHIDmvb4wlbgpTlNB64QbwpKgNo7j178uVqWrCERIN+9Sr6l2fm92p5tSDLlkine94Hb5zEDPjQdaVaFpVrW5dOHrnBn7RIhgopUxwOHnTd9juqW0qussfgs1OPecJzrQc0EVFedad4Q/LmpWMdPWnJx6QKIDVPoKVGR4Mz4d9JWhJILM7cjl32IzNnpTp32fOF5y1K+mgwc94tEJRqfxs/yUSkkkqUSCADRA23BxoryjnE6VdViMMUkC8SFEgBmGNBQkDJ6738bqBmBKglXy5aQlBd1TFKIUAQX2pcwUFTdwLNGl+KTAVKclIDJcBwLwABBS164kKAo7pT/THQwaijFn2xCdO2Ay1Es6UqKVEkAEFQIcG6HzGhrDcqx3ZcxRcBS7oOyHa6FV+nGYkuw+kuKRGQhRQAygAxo/yxslQLg3gl1BTpOzocIfVs2eUkNtXWckA31T1G6XSSzyEk1er4Re+ChLZQ2nZSDXApZgkscgUl7r3mozpIctAkIKXGFPqYssEEMUEh9HZ+sPWmzC8HJoGUFAFN1yxvIYKBVdcpFCokjUapbVdNBRJU5CXCbzM0wgGoLFgMRBsDQFaboZgVkKF3adNGTdzYaK4iG/CVKROSEVYlYKnDG78u8C5B2lDed0Al2U3kpdN4l3YkYYMwKSHw0qIJZRdTOmkEEUSboDKAAWKHEKmIPIGA3oiQCZ/MmKIwJYcGAA5BhyjtXg1iTIlpQQHSlKXZnupCX5tHIPhezX7TIRrMQ/BwVdBWO3m0JcPnx3mu6h7Ijm/wDoSdqKOh0cdOTMzZImYjnnSIzdir0Dd96RIBJoNMu+2gN1lBRLgjPLPPn2Y5ptITZpUCBQtSmbfeI2a0KlBCiTShKaEVBBGIqXBBxDaCGVTEGlC3uWiSJQNMm/MPGfaK1fJam1InJSZyQUlimck3SCCaKY0Y7JFUkuK1EKWrwtSCFf9SWw2kjaGL3kADqHPDGEEkylbOGkWtjmqG3KozlUvAcU8KUw3BzGtTjl1L8mdwlj3Hj+vwVoBUQpBBS1CCCDzwzh2VKzcv33yjFvXLUFTEKEqYDtuDcUaUmywXCtki8K0xOEQ8JtXzZd9iA5YHMAs41SYplj7XraLVPuXo9bUOwPesTRZmFBhBxKvHvvKPIpSJRLFVK2YnLmNd5R6eKgRhEsP0hUMyKixc59+fvBvnp3dRAraHT3uilVYJxJIXTLZ/MMLyXpnbIS7lgD33jBZ0pN0XcuvdfKI2IJYYNTTjj1rGJpugAYFuRrhDIr80ILtBwwJI5aNXhDdjQye9weMoSmvQ/tHrMpn4u3U+tf3ixDEJ8t5gGOyTXvR8f6oHapfyyV1NQCNwauFfz1IZhE1/03STu3+XGJ2oXiEnAgucatg2eQ384L9AMInuNd28OWrn+0QlSErfB3bSpB3DT3gK1hCnagJYaVo1O3hmRaBeNGFGBo9KMNGbyhooDBykAKIL6h8Wo7dBBPmnIZeX2+xjM/C8GJSMSzEVDU3ebRKyTQRQOcMK0hZRGs5p8T2v8A83OdiLyWBcJF1NkvBRAwZKjjmNBGpWyYzm8oM4dBN3IkAqwLBwG6mp2P4oU9rnCr/MXdxYlgEttCt4MSKtkWrrXiSnvM6jX6QCyQWZTAbLv0SaOw6OFfKjn5XsHZVkSnu3lMw2xq6biRtS86AgV4iNh8WTLJQlBA+Wk/Ui8NhQkuSSyA0orcsCS++A/CXgc6ePmpulEuYhalEF1XVFUxSnG1Vd0uajhC3i8lcqYZa7t8CUCAoEbMsJcqoAVKClBJwe8GpetcHyVqSqmIrlBIrdAS31YEuACsJcglJN1QGAAqYUn3iCKuUhqoUulVB01KSkBgalt5jyrQpSkoJYIIAvbSQRevOwNVMKBnZ2eDpmpW66hTlQZSHdSiFBC7wKXRXCgTvETa5Jp8C80gBV51XQUkNgzJIKFF01OKcKxO1qaSEUF9d4hq4BZrgQypTNoIKmyGYQlJUSWCQSbpStaQHWSHDqSliKmsRtlnKlgAG6nZDuaZFz/bdHKJaI0y0+B2TPStVAAwP9yyEJHVQjp6bWkl3ZhX7d7o554FYQQhAO0qZLLMX2FCY3kOkdHt1kSATTX09vbnyOspzTOn0iqFB0WxJFCA3fRvTdGAq+sF6JfzbzECk2RJN5gze/o0QV/LLgU00yeMdejSO2izA4CrxC5ddszmSanr2wgYmrLENwrprHghaqmn3xiAG5UsKD4gh3/MEkgoMDkzjg0My00Yl+nesNEDPWizJWASkOLtdWIzyow3tWJrnolSJAu/ywv5a/6kFf0THzSVUP8Av3GJpGRjE6QkpKV1QpJSoNiNovyLHlvMaoPxLgzzivA2uVdpmO/SsLkOeuHeEBT4gEzlWSYdtIBlKP60lyEk60YbxBlFq94ws4uPJI2K2ssR177yiSgGrpGZkl9vNqd94wEAg18u98VstWwc0qcHKuzr/S+nfMqVOAfeMzjSJCzjUwG7ROAAlqBNcctK/nz6kmklJc7w2WdddeXOMfPGBoW9oUmTgpTZAY5Pl9+Qi1RFoPNBxBZw7dPz0MLy5iwfTdi3LvODWhbpAfh3gYlZ7JtAvyfgWry84sVEeiEmeSoKNAc3G5vX1yEOT2qOOe9se8oBbUMEscDngKt6kHdd0iJsFXvFm55k+rcojqgIDNUFLO6vEv35b4sVJSoJ5ud4fya72Irp1junEgVzzpnxIHSGZdnIdlVPAh2bpjzgrTI1aHUEYNuGnLvKK60pKSSkCtSN7jDoOzB7O52TjkdePWDWWWFAlsfyOVK8SYjkwUkcp8dlH+KmE3mUpVHDB1SmJdnTfIJAL0piYoLfKvVN5TEJNxIoUgYsTeGeX0liMI3H4zRctay5SGSXCXJvGQzYlJejgHMNGoW2WkMGCECoLupKRgQUhgXf6dlWj4bsUvlRiyrZsPwP4lPRZpyZFxT/ACwgXikKnTzKQm9VyhISQQMVTE4GopPik/LJRfMx7pXMIpNvgziSQXBWhaDg20cCkw3YLYqVLW2yZCVTEsP+8oGUnWqFLQQMP5CzX9NJ8T21MyeqYkJSml1KWBCQlKEpetAhKUhnwNBWNF3opfAjKlnMF0VJCnJvVD3cWN4fU4cwVaSSQsEbLEXrxS+YF0kh7u0KCIfw1JhulSEpFRdLIoHBusWOYqAK6jEkA3iboCHbCl4UL4BWxprrAfsVGx/DdkE21vcN1Mv5sy6ahIUlV4LOLKSSEkAgjcBBU2Z1TFrcglSi39IBdq6UG8wv4BaxIQsqASuYl1HEhyLtDU3mUvE4Fmq5LRaQUsCoXmo9PlthhtAmhriTrSuT0XxRe/BKPmWiZOIAAClNkkrUyQNwTeHKNvmTb5FCUvWKn4c8NMuzhSgxXtEDG6Q6ed0vlplF/KZgwHtHFzy7ptnUxRqANSQwIeuI1794Qtc4qGGziPI/iHCWLZYjjpGDLASQQaNp3m0VxHZ6RPF0VamsHRaQMTELHJFwU384ZMpNaDCJRCMu0pIccN+mkNSElwTj+8JfKAqkNDEiacBFiQjLBafL8wxKS4bl6j3haQ+cTU4rD9xRJXo1n47shVKlTU/9SUblCxukBSTq4mAAf7oe+G/GhaZd5R/mBhMGpNErA0VgdDxi0tFmE+WtGak+Y2h5gRzqaJlhtF5iyVFKk5FCmJT5gje0WyTlGyRq2jpBTSBTEAgg5wOVbQtAWkukpBB1BFDu70hSbbgk1BY5tzjK2WKLMz15ZwwCISTNBIqK1OrfvBigdmFTGlZKXYUkBRxbq7VbUgDpA7TZUgpLDhyJw7q0NWJRqk4ppyYN5RG1SCogn6QcNaN3xjXYnklZ0JKQKGkQKLhJrdPkf29I9cKWIwzEGEwXdRC2GiE5N5JGv4OEEss28n1Gla+kYlgHDg3lEZabqzoqvP8AOkRMDoBPllaq0ABHMtR+DdYNKlAZ+cMqUDhjCc2SrgDjrvgsiGboJB75ecTlySkkjDPvf7R6RJYU6PlEihTYiCI34Of/AB/Ke2AMTfktRwokqUhkkZkDDNiDk2mWizFS1GXgFfULykkjA1xH1qJzCU0dVd3+PzcmWaYoPszMKOUXVJQH1KlVxF2jFiNRkS1D+WGvzAlArlMoCoHVZDOGN13DkRtw7SZmyqtCvj0wJkJl3SL6hMLteCU30SQdVf8AUJOLfLciKEzC1/B0soC6foIbYNC2yccosfiKbfm3kjYBuoJwuIJTLqcR8sJBc1ILNhFTZgCCKULgsRnqKpekajMPSbbNlpXLRREwp+Yh0knEJUkAEXXNCA4L40bFmlFmfEMTdcjaSFfUxLhwA1NqE5kuilEpUyr2JxIZiLoDnXLPGCKRsqYm8VJSlKnvAKBvXQ+AICTskVDZxAHrHJK1XqhKWYlTBgtCKPm6nY6mNp+HPD/nzkpu7CiFKxIEtJFHP9ZfqC1Ip7J4czJa9eZNBVgXKWzJJS28vlHXPAvB0yJQSwvkhS1D+piGB/pDsOD5xi6rMoql5NnT4rdsatCi1cGJbp9vOAWKbiDg5bFjnSD2uWpi2kQFnvJfJu28o5VHSM2lWBGI76UiPzL2A5Zthh0gSZagSA+7hoOmEOSkHPfEoArZSTQE4+R7MM7Q3x7+HYk0rQ17ygypo0ixIDYqlycKRYywO+9YRly1XiRhRvP3MMy5Jz7wxhxRlVoaBGaVNpHlgJFYALSbwDUrUHN2rn3wgASHrJMKFBWLYjUZiPfF3gAtUkzJYdYH/ICo5j8ZREThrXv2iz8BtOKSaGoGhjX0rT+SXkz501865Rzn4M8QuLNmXgQSh8j+pPXab/dG1TkCoz3xQ/6neCqkTE2qSG/mJJbUvefcfeLCcbxVtG7lq1GrvjL1OLslRdhmpxsL8oJ4tj33jBEIcAviN0LIkKOJcd99IAuzEE1PlFCRYy7mslQUGZq+op1hgTL1G5/cwgqwqUpT/S1Bvp+Ifsn0VIEa2qM96siEXac+sLy0OQW+3bw1amJZ2anfKIiTQ496QlDqWrJmXSlPbGBeISnQ4ybnUGvTy4wdK6sYOGI74+8NErbaYCzJoMoLNQ4Pe8+sCsyKlOhccHceY8oMbMKtQHGILJ/MLWRJb6qU77/diYthWCCUAe/OB2gbJ7yiE7lKRrPxf4YmdLkXiwl2mUpRBY3FrEpTHIi+lT/2xqtp8PJtFpnrTsIVMCT9N2Wm6h0EUSRKJwAYgah958SQZshaUj+ZdvJBZ76SFoGn1JAjX/irxKWuxyvlJxapZKTLmsboIqEhN1LtRIDkUMbemmnjaZVmg++zlVtmlRN0JQxW5SGugpLCh40DZUpCEzG8M6V0AAqDmeMWU4fSt6u12+SolJdqJ2cXBOJgBlJa9vJBdBOQ2gQGIL0Bo7tGjuKewlPkJUSUAXT/AFAlSSEkMVF7oBaum4Q74R4eVlJLhALJJL4sVKOIwOR6QrZEuLqmDFzU1dvpSDjQ1AxOMdL+FvhZYRtC6tQYJU2wjZUScyogYZXw7ZVzn4Hx41dnvAvAQVG0qxAPy0MKMSAaYkFVBqFGrhtoklxAbOu6yAksBc6i455l4XHzCXAIGXZjkZG5OzqQioqixWqhiCGSGeFES5uvpETKJUzuowiQ1IbVaE5VPYiKFKVDFm8PIAzw74wxJkENRzR6M+vfCLIxKnNAZNjYVrxjMyRWkWAlsK99+8LEHd3Tv8w9CKdic0EMwfXy/PSCiZzMSlteUK5OcjkeDD30cinJuVahPsM+sTtH7r0DmS7+OIJbdkfXyhO0yLqgoE0fgcS/HAecNqtg7GUeAvF2o2f2ibGERPdQCgSQ6g+HDgxOpdXS3shu3Wfn1eA3c2q3NqeRYQUloncBq0WHxAkT/D7QDimWpXNAvJPl6xpFgmXpCAXf5SDQf2iNpXaFGVaAM5KwBkSQw6Vih8Fl3ZaQcbqX/wCI61i7qcinCMvJTgg4OUfAxIn4UOHP9u9IVXbKnKun4i3TpTv8QotVTQ4xjii9myS1g5d1gKEsvi3XuvWATvEAnI1AbmYGq23mpwPWNFmeONjU1N41iIlkZ+kJz7YrdEFKWRiOUSixRfBZuMz3WIKtaE0fTD8QlKsr4l4YRY0lqd5xBXGK5Mm2BwU4+UF/jt0ZEoDIRMAM7QBX2+gJtanwga1LNMDkcc+WUNlmw7wiNoDEHT8feCRNXpApNiJqSxjSfi7wgpupJSmW7oJ+WBtKBUNpryksbr4JObMOjywG8oBbrOiYlSVpvJOR1FQQQXChkRURZCTi7RTKbk9nBD4eV3AZamVheZCifoZOCD9KDurqYF8hQKfqVNUkEJDlV92JF2t9JvhQUnEECkdhlfBdmdiZzN9PzKM6tz4qVV32jWG7P4LJs/8A0paUXjdUalRw+panUrHMxd8cKinpGl/BfwSZR+faAm+KpQGZBDbSmpfGQyocSw32xKeYN1H1dJT2+kQTKwGVfOh73CApmXLp3u3A/g9Ypnltpl8caUWkGXLhNagFEd91hkucCwZ4iJbaGvOMrjbLU65FyS2g+zxPw+Rismpyz4c4YnABJMS/h2caHHeCKjoYthj8gc7QeZMLBte/KCIFaacny94Uet0119IYV7Od/PgGhimUaCWhdC0LlQb9mrBZ5yGOHuYiZAHT1D+0QEaSE7OHcjy9+MHWgEHMH3L0jwTdw/OX3jyywB3j1iFj2wEuyAVPn3hE74FCPLTsQzNTQdIWusN+MBhjKwa5wEeCszo/vA02VLuakOTjwYaB284kJbDn7wKH0DlTwAUgNTDGmHdct7xXNtChDjDRuEWkyVVXLzDwFckGpxFXiuXoZUQRJzB7zhKYguaDHfFkZhDCAKCv7ekNFCs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78732" y="-1638299"/>
            <a:ext cx="3356868" cy="240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2" name="Picture 8" descr="http://www.landcareresearch.co.nz/__data/assets/image/0009/49149/sigaramontage_b_65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93" y="1232888"/>
            <a:ext cx="2973039" cy="212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upload.wikimedia.org/wikipedia/commons/3/36/Reduviidae_-_Rhynocoris_rubricus-1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3334916" cy="250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61591" y="4188311"/>
            <a:ext cx="4221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Reduviidae</a:t>
            </a:r>
            <a:r>
              <a:rPr lang="cs-CZ" dirty="0" smtClean="0"/>
              <a:t> - Zákeřnice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Heteroptera</a:t>
            </a:r>
            <a:r>
              <a:rPr lang="cs-CZ" dirty="0" smtClean="0"/>
              <a:t>: </a:t>
            </a:r>
            <a:r>
              <a:rPr lang="cs-CZ" dirty="0" err="1" smtClean="0"/>
              <a:t>Cimicomoprha</a:t>
            </a:r>
            <a:r>
              <a:rPr lang="cs-CZ" dirty="0" smtClean="0"/>
              <a:t>)</a:t>
            </a:r>
          </a:p>
          <a:p>
            <a:r>
              <a:rPr lang="cs-CZ" dirty="0" smtClean="0"/>
              <a:t>- bodcem o předohruď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80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716016" y="2636912"/>
            <a:ext cx="2827784" cy="156932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7598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Sluchové orgány</a:t>
            </a:r>
            <a:endParaRPr lang="en-GB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537647"/>
            <a:ext cx="7200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Johnstonův</a:t>
            </a:r>
            <a:r>
              <a:rPr lang="cs-CZ" dirty="0" smtClean="0"/>
              <a:t> orgán</a:t>
            </a:r>
          </a:p>
          <a:p>
            <a:endParaRPr lang="cs-CZ" dirty="0"/>
          </a:p>
          <a:p>
            <a:r>
              <a:rPr lang="cs-CZ" dirty="0" err="1" smtClean="0"/>
              <a:t>Sieboldův</a:t>
            </a:r>
            <a:r>
              <a:rPr lang="cs-CZ" dirty="0" smtClean="0"/>
              <a:t> orgán – </a:t>
            </a:r>
            <a:r>
              <a:rPr lang="cs-CZ" dirty="0" err="1" smtClean="0"/>
              <a:t>Ensifera</a:t>
            </a:r>
            <a:r>
              <a:rPr lang="cs-CZ" dirty="0" smtClean="0"/>
              <a:t> – výduť na předních </a:t>
            </a:r>
            <a:r>
              <a:rPr lang="cs-CZ" dirty="0" err="1" smtClean="0"/>
              <a:t>tibiích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Caeliera</a:t>
            </a:r>
            <a:r>
              <a:rPr lang="cs-CZ" dirty="0" smtClean="0"/>
              <a:t> – váček na 1. abdominálním segmentu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Ciccadidae</a:t>
            </a:r>
            <a:r>
              <a:rPr lang="cs-CZ" dirty="0" smtClean="0"/>
              <a:t> – brvy na zadečku</a:t>
            </a:r>
            <a:endParaRPr lang="en-GB" dirty="0"/>
          </a:p>
        </p:txBody>
      </p:sp>
      <p:pic>
        <p:nvPicPr>
          <p:cNvPr id="6" name="Picture 6" descr="http://www.brisbaneinsects.com/brisbane_grasshoppers/images/DSC_0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21088"/>
            <a:ext cx="3233071" cy="23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bugguide.net/images/cache/DH4H1H5HJHQL9ZRLPZSLBZ0L6Z4H8ZQLTHXH5ZLL4ZQL1H7H1H8H2ZSLAZNHZR6HHR4HHRIL1ZPHVZKLGZSLAH4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3056246" cy="20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bugguide.net/images/cache/MHTHGHDH6H6ZMLWZZLGZXL4ZKLEZIHEZ5HAHGHBHLLGZQLDHKL5ZLLWZ2HBHXH6ZGL3H9HBZ4L6ZXH3H5LHR9HZR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64680"/>
            <a:ext cx="1872047" cy="20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7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6668" y="66625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			</a:t>
            </a:r>
            <a:r>
              <a:rPr lang="cs-CZ" sz="2800" dirty="0" smtClean="0"/>
              <a:t>Tykadla – </a:t>
            </a:r>
            <a:r>
              <a:rPr lang="cs-CZ" sz="2800" dirty="0" err="1" smtClean="0"/>
              <a:t>Antennae</a:t>
            </a:r>
            <a:endParaRPr lang="cs-CZ" sz="2800" dirty="0" smtClean="0"/>
          </a:p>
          <a:p>
            <a:endParaRPr lang="cs-CZ" sz="1100" dirty="0"/>
          </a:p>
          <a:p>
            <a:r>
              <a:rPr lang="cs-CZ" b="1" dirty="0" smtClean="0"/>
              <a:t>Homonomně článkovaná</a:t>
            </a:r>
            <a:r>
              <a:rPr lang="cs-CZ" dirty="0" smtClean="0"/>
              <a:t>			</a:t>
            </a:r>
            <a:r>
              <a:rPr lang="cs-CZ" b="1" dirty="0" smtClean="0"/>
              <a:t>Heteronomně článkovaná</a:t>
            </a:r>
          </a:p>
          <a:p>
            <a:pPr marL="285750" indent="-285750">
              <a:buFontTx/>
              <a:buChar char="-"/>
            </a:pPr>
            <a:r>
              <a:rPr lang="cs-CZ" b="1" dirty="0" err="1" smtClean="0"/>
              <a:t>Entognatha</a:t>
            </a:r>
            <a:r>
              <a:rPr lang="cs-CZ" dirty="0" smtClean="0"/>
              <a:t> (</a:t>
            </a:r>
            <a:r>
              <a:rPr lang="cs-CZ" dirty="0" err="1" smtClean="0"/>
              <a:t>Protura</a:t>
            </a:r>
            <a:r>
              <a:rPr lang="cs-CZ" dirty="0" smtClean="0"/>
              <a:t>, </a:t>
            </a:r>
            <a:r>
              <a:rPr lang="cs-CZ" dirty="0" err="1" smtClean="0"/>
              <a:t>Collembola</a:t>
            </a:r>
            <a:r>
              <a:rPr lang="cs-CZ" dirty="0" smtClean="0"/>
              <a:t>,             - </a:t>
            </a:r>
            <a:r>
              <a:rPr lang="cs-CZ" b="1" dirty="0" err="1" smtClean="0"/>
              <a:t>Ectognatha</a:t>
            </a:r>
            <a:endParaRPr lang="cs-CZ" b="1" dirty="0"/>
          </a:p>
          <a:p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Campodeina</a:t>
            </a:r>
            <a:r>
              <a:rPr lang="cs-CZ" dirty="0" smtClean="0"/>
              <a:t>, </a:t>
            </a:r>
            <a:r>
              <a:rPr lang="cs-CZ" dirty="0" err="1" smtClean="0"/>
              <a:t>Japygina</a:t>
            </a:r>
            <a:r>
              <a:rPr lang="cs-CZ" dirty="0" smtClean="0"/>
              <a:t>)	                            - svaly </a:t>
            </a:r>
            <a:r>
              <a:rPr lang="cs-CZ" dirty="0"/>
              <a:t>jen v 1. článku (</a:t>
            </a:r>
            <a:r>
              <a:rPr lang="cs-CZ" dirty="0" err="1"/>
              <a:t>scapus</a:t>
            </a:r>
            <a:r>
              <a:rPr lang="cs-CZ" dirty="0"/>
              <a:t>)                    - </a:t>
            </a:r>
            <a:r>
              <a:rPr lang="cs-CZ" dirty="0" smtClean="0"/>
              <a:t> každý článek se svalovinou                         - </a:t>
            </a:r>
            <a:r>
              <a:rPr lang="cs-CZ" dirty="0" err="1" smtClean="0"/>
              <a:t>Johnstonův</a:t>
            </a:r>
            <a:r>
              <a:rPr lang="cs-CZ" dirty="0" smtClean="0"/>
              <a:t> orgán ve 2.(</a:t>
            </a:r>
            <a:r>
              <a:rPr lang="cs-CZ" dirty="0" err="1" smtClean="0"/>
              <a:t>pediculus</a:t>
            </a:r>
            <a:r>
              <a:rPr lang="cs-CZ" dirty="0" smtClean="0"/>
              <a:t>)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31" y="2000373"/>
            <a:ext cx="22955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28" y="4705473"/>
            <a:ext cx="3524344" cy="21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encrypted-tbn2.gstatic.com/images?q=tbn:ANd9GcRwsqyYTuU21xy0ouyowToaJ7wqveD_oQNZm1EJHpwWnkcckvvQ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t="-9710" r="4434" b="17034"/>
          <a:stretch/>
        </p:blipFill>
        <p:spPr bwMode="auto">
          <a:xfrm>
            <a:off x="446668" y="2204864"/>
            <a:ext cx="3815968" cy="189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nowyourinsects.org/Diplura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63" y="4293096"/>
            <a:ext cx="3921654" cy="175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1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SuicfXUo3sPvsj5PAYVqeN9GWQ38RffEgZt9p4h5Jak7iCLzyAB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260648"/>
            <a:ext cx="80648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/>
              <a:t>Hmyzenky</a:t>
            </a:r>
            <a:r>
              <a:rPr lang="cs-CZ" sz="2800" dirty="0" smtClean="0"/>
              <a:t>- </a:t>
            </a:r>
            <a:r>
              <a:rPr lang="cs-CZ" sz="2800" dirty="0" err="1" smtClean="0"/>
              <a:t>Protura</a:t>
            </a:r>
            <a:r>
              <a:rPr lang="cs-CZ" sz="2800" dirty="0" smtClean="0"/>
              <a:t> (</a:t>
            </a:r>
            <a:r>
              <a:rPr lang="cs-CZ" sz="2800" dirty="0" err="1" smtClean="0"/>
              <a:t>Entognatha</a:t>
            </a:r>
            <a:r>
              <a:rPr lang="cs-CZ" sz="2800" dirty="0" smtClean="0"/>
              <a:t>)</a:t>
            </a:r>
          </a:p>
          <a:p>
            <a:endParaRPr lang="cs-CZ" sz="1000" dirty="0" smtClean="0"/>
          </a:p>
          <a:p>
            <a:pPr marL="457200" indent="-457200">
              <a:buFontTx/>
              <a:buChar char="-"/>
            </a:pPr>
            <a:r>
              <a:rPr lang="cs-CZ" sz="2400" dirty="0"/>
              <a:t>t</a:t>
            </a:r>
            <a:r>
              <a:rPr lang="cs-CZ" sz="2400" dirty="0" smtClean="0"/>
              <a:t>ykadla a oči chybí -1. pár končetin natažený dopředu</a:t>
            </a:r>
          </a:p>
          <a:p>
            <a:pPr marL="457200" indent="-457200">
              <a:buFontTx/>
              <a:buChar char="-"/>
            </a:pPr>
            <a:r>
              <a:rPr lang="cs-CZ" sz="2400" dirty="0" err="1" smtClean="0"/>
              <a:t>pseudoocelus</a:t>
            </a:r>
            <a:endParaRPr lang="en-GB" sz="2400" dirty="0"/>
          </a:p>
        </p:txBody>
      </p:sp>
      <p:pic>
        <p:nvPicPr>
          <p:cNvPr id="5" name="Picture 2" descr="http://www.bumblebee.org/invertebrates/images/Protur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1457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35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f/f0/Antenna_monilifor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16842" r="8224" b="5706"/>
          <a:stretch/>
        </p:blipFill>
        <p:spPr bwMode="auto">
          <a:xfrm>
            <a:off x="15693" y="827740"/>
            <a:ext cx="2194995" cy="15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QTEhQUEhQUFBUUFBQUFRQUFBQUFBQUFBQXFxQUFBQYHCggGBwlHBQUITEhJSksLi4uFx8zODMsNygtLiwBCgoKDg0OFA8PFCwZFBksLCssKywsKywsKywsLCsrLCwsLCwsLCssLCssKysrKyssKyssLCsrNyw4KywrKywsLP/AABEIAMwA9wMBIgACEQEDEQH/xAAcAAACAwEBAQEAAAAAAAAAAAACAwABBAUGBwj/xAA4EAACAgECBQMCAwYFBQEAAAABAgADEQQhBQYSMUETUWEiMiNCcQcUYoGhsVJTcpGiQ2OywdEk/8QAFgEBAQEAAAAAAAAAAAAAAAAAAAEC/8QAGREBAQEBAQEAAAAAAAAAAAAAABEBMXEh/9oADAMBAAIRAxEAPwD64rRgaKcTl8Y09zqDRYa3Q9QGAVfb7H+P0hHYYxRE5XA+M+tlHX07k2srPj2ZfdT7zr5gHW8I7xYhrtAMJBYS2eCGgAwgARmYREiqDS+qLJhAwJmQyoYgAIyXiLaAWY6szMs0pAZiCRKNkFngGoib4aNLsEDLWxjswSJC8CESw0WWkRoBkyoeJAsAZTCE0UTAhWSWJIEO8BxD6ZXRKjzvMXD3BXVacfjVd1/za/zI39cTp8J4omoqWys99ivlWHdWHgibvTnj+J0PoLjqa1Lae0//AKEH/TP+ao/vJqvYJDMRpNQtiK9bBlYZBG4Ij8yoBmkDwiIJSRQG2OrbMQaYSHEDWKZTV4h1WSWvATiWJQlsIFyMJaQysBAh9chWA0C8wumKBjDZAJRDYTN6kv1YF2GZuveMOTIK5FEDFM28ce0V6UAhdGpbFenJ0yocTLUROYxTAMiSX1SQFF5A0Bkhos0yjWYgkhgQdwe4Mt68ykrxIrxer0dvDHa7TA2aVj1W0dzVnvZX8fE9Vwzidd9YsqYOreR4+CPB+JtKzxXFuBXaSw6nh4yCc3aXP0v7snsfiTg9oDLDCcfl3jtWrTqrOGGz1ts6N5DD/wBzp2rKHmCyxdLxjGRQ7iTql9UsLAgaEDtEWNHUiASmNLRZEBngGbIpmlMIuFNxKEDBlZxCHhZRSKV45WgEolskEtHVsMQMzriUjwr5nAxINeJa1xdZjQ0oB64IWPMWYC5JTiSAyUzSyIJEqAZpaPLCw/SkF5g2GVmO6ARCvD8wcuP6n71om9LUL9w/JcoH2sPczocrc0Jqga7B6WpTayltjt5XPcT0TJPN80cqrqcW1N6OpTBruXY7dlbHcSK7TnpMfp2z3nj+X+aW9T904gvpagbK52S3wDnsCcfofjtPaVLiXEDYkWQZsCSMoxA5aNlp16qtpz/RwZrS3bEzFS6ZunMZY8LxLmGgCyMksGEDKgallWVzQpkMDOtcqw4joFgzAQrZmipcTPUuDNnUIFlMxZohi6T94ECV1YlvtJ60Ft4A9cS77xjpgRCyBoO0kWQZJRo6ZOmRmxBW2VFyw0PEWYF9EBrMbQ1l+mDIoVELpl4xLziBxuY+XKdZX0XDBH2WADrQ/B9vieU4bx3UcMtXT8QzZQxxTqV3wM9m84x3HcfInvbLN4Ot0VWoqaq5A6MMEH+4Pg/Ik8Vpr1CuqujBlYZVlIII9wRK6sz5lq9NquDOXqLX6EsCyE/VX1H/AIn+IbHyPM9zwDjtOqq9SlgR+ZT9yHH2sPH9jLUdLphdMUWkLQFWrvGrBaCYB43j1MxBzG9cBxlEwEsjlXMBZlqkb0CTIgB0SMsbiLeAhkl+lIRGAQAavaZkuIO86Ne+0x6zTeRIo/WzDrUTHVmNTIMqNTVypaNJABG6hBFEHTr0xn7xEBrLCyi+YsnEqGuuIsGWWzEXGAw2S/UmcKZTMe0K1EAwA0Clo+tRIBcAggjIIwQdwfgz53x3k27TWHVcLJVhktpx2I8hB+YH/Af5Yn0e0CAsDyPKfPFWpPpXD0NQD0lG2V29kJ3B/hO/6z1bzznN/JdWsBcfhXgfTaBs2OwsX8wz57ieX4RzVqdBYNNxJXZeyXD6mA9wwH4i/wDIfMno+kyZk0dyWotlbK6MMqykFSPgiFYsoACMAkURirmAoVxypDCQXsxAhBlIsBtRHV2CBG2imthscxFyQNCqCItotWPaVkwGqcR4YETOktWxAligTP1x9jzP1+IVoqaSAF2khCdTd4EV0wtTScZEHTDPeBsofaFY4k6JfRKhfXIixvpygkCBJDTCCQhCsvRgxoWW4gmEUWja7RMzWDzBYeRINT2Tm8Z4XTqqzXegdfH+JDjHUjflPyJ0QmRAKwr5LqNHreDWNbQTdpScsGyVwT2tUfY3jrAxv/KfQuWOatPrUzWelwPrqYjrX5/iX+If3nW9EEEEAgjBBGQR7EGfPOav2eMjfvPDWNdi5Y0q3Tv/ANlvB/hOx/oZxX0ZSIxmwJ815Y/aECxo1w9O1SV9THSpIOOm1PyN89v0nv67+of/ACWob68BbMzKV3mipZKobhmaNMm0ZXTGEYgWK8RNgyY42bRaJKJiWV2lkRVr7QgS0LozM1a75m5HGJMGK3aDjImv08mU1Uql6dTJGLtJCECzIlonkSunBjgsoNGllvaC2BF+ofEIcbIoXQFJMPoEA/UMrrMtIbbwFi2GN4opDVsQBt04MUqYmh7dtomsk95FEjw/UldMEyjQmDKZZnDEGak3kHmOb+TKNapJHp3AfTco3/RwPvX9d/afPtFxbWcGt9HUIbKD9oz9JXO7UOftOM/Qdv07n7PYZi4hw+vUVtVcgdG7qf6EHuCPcSQYeE8Wo1SerQ4YA4YdnRsZ6XQ7qdx+uQROqlyAT5BzBynqeGWnU6N2eoZ3AzZWvfotXs6bDf8AoO89TybztTq8V24qv2wM/h2/NbHsds9B39s94V7VtYJVd3VKNQxKpGJUOZsRZulWDJhpXtAypqCTNAQGGtIglIC2GIkWHM1Y95GQQIlsP1IjoxJ2gallS6DmVAyuIS2ExzLiVgSoUG94wEQXEQ0B7RixCHIhjIgE6QayYwP7y2b2gF0QSkYtggsMwrM0NXlkSKokBkwemSH0wEMN41DKIzCpPiA3plAYjUEsrA41mp+rE8FzbyClpa7RBa7N2NPauw9/o8I236E+3efQW0uWJgfuZDZEivmnKvP1lD/u+vDkKen1GH4tRGBixcZsX5GWHnPefUdPcjqr1srowyrKQyke4I7zhc0cnU61D1/RcBhLgPqGM4DDI613Ox99sT5to9frOD3muwZrYlugk+hd5L1tj6H3G4H+odjA+1qY9BOJy7x+jW19dJII++tsCys+zAdx7MMg+DOmZUaSki1xK6jHeMGoEBdtZBgkxjX5iSTAMVxNsZkxdggHp7pIpUlxAso3kwlLTSzgylXaaQkOZLILrg7RgAIkA1tNPec6wdJminUbSKZa4G0ur5iHsGZR1EUjRYZEb5mSx28iHpnHeSrG0iLMNLgYu6z2lqQi58R1FmRFkZO4j668SKprQIukktkRd9eWjkGO0dG2toGp1AUTNY594k157x9DarMwi8QFxGlpUWVMy8R4TVqKzVegdD4Pgjsynup+RNKsYeTA+L8ycsanhdo1Gnd2qB+i1fvqB3KXDsVIGMn6T7A4nteTee69UEqv6atQRgeKriMZ9Mn7W3P0HfY4JnsHOcggEEYIIyCD3BHkT5dzp+zwp1X6FCR91mn3PY9XVUO5wfy+MfT7Qr6qqCU1YnyTkv8AaEa+mnWMzVjCre31PWewF3l1GPv7jznuPqygOoKsCGAKkHIIIyCD5BhBZxCilqwIYWAUW+IXTKYfECq5UNZUCvTzGlCItLh+kcDmVABvcTJYxycTovWMRCU+8DnlXMKqb9ohhjx/ORShSp7nea9BWn6n5mLG8LrKnIgdh6QR2nN1WiI+2bdPqeoZhvb7RuUzXLXTnzsYyijfeaLHPmLuOMYMzGq1sMQb3wJjNje8JmJ7yxKAvIGMlmSY1FlQvMMKYL0Zja6yO0AAM95FsA2MlljDuJdZDdoDQRGkbTHjEfXbKIEhhYs3DMMWiQeI53/Z+uqzdpytWowc+Eu+Hx9rfxAb+c+PCcq82ajh1pptRzWpxZpm+l6zndqM9sAfYT0tnII7n7n1ieX5z5Qq1yZOEuUfRaB856XH5l/tnb5Ds8P4lVqKltpYOjjII/qGHcMPIO4hs0+GcI4rquF6pldSDketQx/DuHcOrdusgbONjjB7YH2fgPFqdZSLqGypyGU7Ojj7kdfBH+x7jIMDbVbmH1NmSurEZiAEkcoklGO2oGLt8Ym0J0jEz2acntATW+/madUD0gjfEZRpsd+8eIRz6XGMnYwGtzNWqoyfiZLKcD4mWiKbx1495stScyoj1BtOu5EZpGfpI7bSksbvDx1HpzCtpIGPeKRj1VxO5OBMz3+er+UrilbEdIOPmYtPpT9pJJ95L9WO/o7uobzXjM5+nYKIVeuHmaZdHoEizOuqB7R62CBCm8Nn6RmGohW0hgRAwmwNvmFp4teH4M21V4EKy2V7ywuINthJwIVdXuYRDVmL6cRxHzKZIFI0vMofMvMDgc3cr1a6vpf6bUB9K0fcme6n3QnGR8ZG8+RaTV6vhWsK7JaMBwzfg6iobICewXHUVfuCT8rPvZGN5wea+A0a+kpZs65NVoGTWxHkfmX3Xz8HeNVs5a5ip11QtpJBGA9bYFlTb/S6/wAtj2I3E6pzPz4tmr4XrBv0WA7uSxqvpHZGH5q++DjIJ8GfaOV+aKtbUHXNb4UtU+zL1EqrKTjrRirYYbHBGxBEI7uZU4PNfMFejQFvqdvtTONs4LMfA8fJ/nipR3/VHmT1195mA7S7Kx3hG1WyIOd5zWuKgY2nRr3AJhQ2MYvUDIxNLCJtGBIA4dw8KMnuYT6AA5yZo0h+mHaNohWdNOvfaXdV1CKxJW5Gd5FZbtKcjJ3hV0gR595VcuYlJNImO/TDxOjYd5jfcxqstYI2E0aLVZOD3iGEmmX8QSD0i9oi3VYjHOMCY1H1GWoZTaxO42jrGhgbQQd4GA14fIO3tH1A5jr6xFscDaBaVjOYTbQQe0sbmAAXMojEc+0GwQAUwfSHtCxiJ4hqDXTY64JVGYA9sgeYHE5z4Xpr9My6plrC5KWt3rfGMruOr5XzPz/xHh/1MEtFgTetsOpZQ4UlMjKY6urBI7HE6/MHG79TYXucsfyjsq/6V8QeXlGLWO5AqwT462bq/wDEQrHxTjNtrdVzM7YALHuekYGf6/7n3Mkx63t+pkhX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194995" y="-1790699"/>
            <a:ext cx="2402405" cy="19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xQTEhQUEhQUFBUUFBQUFRQUFBQUFBQUFBQXFxQUFBQYHCggGBwlHBQUITEhJSksLi4uFx8zODMsNygtLiwBCgoKDg0OFA8PFCwZFBksLCssKywsKywsKywsLCsrLCwsLCwsLCssLCssKysrKyssKyssLCsrNyw4KywrKywsLP/AABEIAMwA9wMBIgACEQEDEQH/xAAcAAACAwEBAQEAAAAAAAAAAAACAwABBAUGBwj/xAA4EAACAgECBQMCAwYFBQEAAAABAgADEQQhBQYSMUETUWEiMiNCcQcUYoGhsVJTcpGiQ2OywdEk/8QAFgEBAQEAAAAAAAAAAAAAAAAAAAEC/8QAGREBAQEBAQEAAAAAAAAAAAAAABEBMXEh/9oADAMBAAIRAxEAPwD64rRgaKcTl8Y09zqDRYa3Q9QGAVfb7H+P0hHYYxRE5XA+M+tlHX07k2srPj2ZfdT7zr5gHW8I7xYhrtAMJBYS2eCGgAwgARmYREiqDS+qLJhAwJmQyoYgAIyXiLaAWY6szMs0pAZiCRKNkFngGoib4aNLsEDLWxjswSJC8CESw0WWkRoBkyoeJAsAZTCE0UTAhWSWJIEO8BxD6ZXRKjzvMXD3BXVacfjVd1/za/zI39cTp8J4omoqWys99ivlWHdWHgibvTnj+J0PoLjqa1Lae0//AKEH/TP+ao/vJqvYJDMRpNQtiK9bBlYZBG4Ij8yoBmkDwiIJSRQG2OrbMQaYSHEDWKZTV4h1WSWvATiWJQlsIFyMJaQysBAh9chWA0C8wumKBjDZAJRDYTN6kv1YF2GZuveMOTIK5FEDFM28ce0V6UAhdGpbFenJ0yocTLUROYxTAMiSX1SQFF5A0Bkhos0yjWYgkhgQdwe4Mt68ykrxIrxer0dvDHa7TA2aVj1W0dzVnvZX8fE9Vwzidd9YsqYOreR4+CPB+JtKzxXFuBXaSw6nh4yCc3aXP0v7snsfiTg9oDLDCcfl3jtWrTqrOGGz1ts6N5DD/wBzp2rKHmCyxdLxjGRQ7iTql9UsLAgaEDtEWNHUiASmNLRZEBngGbIpmlMIuFNxKEDBlZxCHhZRSKV45WgEolskEtHVsMQMzriUjwr5nAxINeJa1xdZjQ0oB64IWPMWYC5JTiSAyUzSyIJEqAZpaPLCw/SkF5g2GVmO6ARCvD8wcuP6n71om9LUL9w/JcoH2sPczocrc0Jqga7B6WpTayltjt5XPcT0TJPN80cqrqcW1N6OpTBruXY7dlbHcSK7TnpMfp2z3nj+X+aW9T904gvpagbK52S3wDnsCcfofjtPaVLiXEDYkWQZsCSMoxA5aNlp16qtpz/RwZrS3bEzFS6ZunMZY8LxLmGgCyMksGEDKgallWVzQpkMDOtcqw4joFgzAQrZmipcTPUuDNnUIFlMxZohi6T94ECV1YlvtJ60Ft4A9cS77xjpgRCyBoO0kWQZJRo6ZOmRmxBW2VFyw0PEWYF9EBrMbQ1l+mDIoVELpl4xLziBxuY+XKdZX0XDBH2WADrQ/B9vieU4bx3UcMtXT8QzZQxxTqV3wM9m84x3HcfInvbLN4Ot0VWoqaq5A6MMEH+4Pg/Ik8Vpr1CuqujBlYZVlIII9wRK6sz5lq9NquDOXqLX6EsCyE/VX1H/AIn+IbHyPM9zwDjtOqq9SlgR+ZT9yHH2sPH9jLUdLphdMUWkLQFWrvGrBaCYB43j1MxBzG9cBxlEwEsjlXMBZlqkb0CTIgB0SMsbiLeAhkl+lIRGAQAavaZkuIO86Ne+0x6zTeRIo/WzDrUTHVmNTIMqNTVypaNJABG6hBFEHTr0xn7xEBrLCyi+YsnEqGuuIsGWWzEXGAw2S/UmcKZTMe0K1EAwA0Clo+tRIBcAggjIIwQdwfgz53x3k27TWHVcLJVhktpx2I8hB+YH/Af5Yn0e0CAsDyPKfPFWpPpXD0NQD0lG2V29kJ3B/hO/6z1bzznN/JdWsBcfhXgfTaBs2OwsX8wz57ieX4RzVqdBYNNxJXZeyXD6mA9wwH4i/wDIfMno+kyZk0dyWotlbK6MMqykFSPgiFYsoACMAkURirmAoVxypDCQXsxAhBlIsBtRHV2CBG2imthscxFyQNCqCItotWPaVkwGqcR4YETOktWxAligTP1x9jzP1+IVoqaSAF2khCdTd4EV0wtTScZEHTDPeBsofaFY4k6JfRKhfXIixvpygkCBJDTCCQhCsvRgxoWW4gmEUWja7RMzWDzBYeRINT2Tm8Z4XTqqzXegdfH+JDjHUjflPyJ0QmRAKwr5LqNHreDWNbQTdpScsGyVwT2tUfY3jrAxv/KfQuWOatPrUzWelwPrqYjrX5/iX+If3nW9EEEEAgjBBGQR7EGfPOav2eMjfvPDWNdi5Y0q3Tv/ANlvB/hOx/oZxX0ZSIxmwJ815Y/aECxo1w9O1SV9THSpIOOm1PyN89v0nv67+of/ACWob68BbMzKV3mipZKobhmaNMm0ZXTGEYgWK8RNgyY42bRaJKJiWV2lkRVr7QgS0LozM1a75m5HGJMGK3aDjImv08mU1Uql6dTJGLtJCECzIlonkSunBjgsoNGllvaC2BF+ofEIcbIoXQFJMPoEA/UMrrMtIbbwFi2GN4opDVsQBt04MUqYmh7dtomsk95FEjw/UldMEyjQmDKZZnDEGak3kHmOb+TKNapJHp3AfTco3/RwPvX9d/afPtFxbWcGt9HUIbKD9oz9JXO7UOftOM/Qdv07n7PYZi4hw+vUVtVcgdG7qf6EHuCPcSQYeE8Wo1SerQ4YA4YdnRsZ6XQ7qdx+uQROqlyAT5BzBynqeGWnU6N2eoZ3AzZWvfotXs6bDf8AoO89TybztTq8V24qv2wM/h2/NbHsds9B39s94V7VtYJVd3VKNQxKpGJUOZsRZulWDJhpXtAypqCTNAQGGtIglIC2GIkWHM1Y95GQQIlsP1IjoxJ2gallS6DmVAyuIS2ExzLiVgSoUG94wEQXEQ0B7RixCHIhjIgE6QayYwP7y2b2gF0QSkYtggsMwrM0NXlkSKokBkwemSH0wEMN41DKIzCpPiA3plAYjUEsrA41mp+rE8FzbyClpa7RBa7N2NPauw9/o8I236E+3efQW0uWJgfuZDZEivmnKvP1lD/u+vDkKen1GH4tRGBixcZsX5GWHnPefUdPcjqr1srowyrKQyke4I7zhc0cnU61D1/RcBhLgPqGM4DDI613Ox99sT5to9frOD3muwZrYlugk+hd5L1tj6H3G4H+odjA+1qY9BOJy7x+jW19dJII++tsCys+zAdx7MMg+DOmZUaSki1xK6jHeMGoEBdtZBgkxjX5iSTAMVxNsZkxdggHp7pIpUlxAso3kwlLTSzgylXaaQkOZLILrg7RgAIkA1tNPec6wdJminUbSKZa4G0ur5iHsGZR1EUjRYZEb5mSx28iHpnHeSrG0iLMNLgYu6z2lqQi58R1FmRFkZO4j668SKprQIukktkRd9eWjkGO0dG2toGp1AUTNY594k157x9DarMwi8QFxGlpUWVMy8R4TVqKzVegdD4Pgjsynup+RNKsYeTA+L8ycsanhdo1Gnd2qB+i1fvqB3KXDsVIGMn6T7A4nteTee69UEqv6atQRgeKriMZ9Mn7W3P0HfY4JnsHOcggEEYIIyCD3BHkT5dzp+zwp1X6FCR91mn3PY9XVUO5wfy+MfT7Qr6qqCU1YnyTkv8AaEa+mnWMzVjCre31PWewF3l1GPv7jznuPqygOoKsCGAKkHIIIyCD5BhBZxCilqwIYWAUW+IXTKYfECq5UNZUCvTzGlCItLh+kcDmVABvcTJYxycTovWMRCU+8DnlXMKqb9ohhjx/ORShSp7nea9BWn6n5mLG8LrKnIgdh6QR2nN1WiI+2bdPqeoZhvb7RuUzXLXTnzsYyijfeaLHPmLuOMYMzGq1sMQb3wJjNje8JmJ7yxKAvIGMlmSY1FlQvMMKYL0Zja6yO0AAM95FsA2MlljDuJdZDdoDQRGkbTHjEfXbKIEhhYs3DMMWiQeI53/Z+uqzdpytWowc+Eu+Hx9rfxAb+c+PCcq82ajh1pptRzWpxZpm+l6zndqM9sAfYT0tnII7n7n1ieX5z5Qq1yZOEuUfRaB856XH5l/tnb5Ds8P4lVqKltpYOjjII/qGHcMPIO4hs0+GcI4rquF6pldSDketQx/DuHcOrdusgbONjjB7YH2fgPFqdZSLqGypyGU7Ojj7kdfBH+x7jIMDbVbmH1NmSurEZiAEkcoklGO2oGLt8Ym0J0jEz2acntATW+/madUD0gjfEZRpsd+8eIRz6XGMnYwGtzNWqoyfiZLKcD4mWiKbx1495stScyoj1BtOu5EZpGfpI7bSksbvDx1HpzCtpIGPeKRj1VxO5OBMz3+er+UrilbEdIOPmYtPpT9pJJ95L9WO/o7uobzXjM5+nYKIVeuHmaZdHoEizOuqB7R62CBCm8Nn6RmGohW0hgRAwmwNvmFp4teH4M21V4EKy2V7ywuINthJwIVdXuYRDVmL6cRxHzKZIFI0vMofMvMDgc3cr1a6vpf6bUB9K0fcme6n3QnGR8ZG8+RaTV6vhWsK7JaMBwzfg6iobICewXHUVfuCT8rPvZGN5wea+A0a+kpZs65NVoGTWxHkfmX3Xz8HeNVs5a5ip11QtpJBGA9bYFlTb/S6/wAtj2I3E6pzPz4tmr4XrBv0WA7uSxqvpHZGH5q++DjIJ8GfaOV+aKtbUHXNb4UtU+zL1EqrKTjrRirYYbHBGxBEI7uZU4PNfMFejQFvqdvtTONs4LMfA8fJ/nipR3/VHmT1195mA7S7Kx3hG1WyIOd5zWuKgY2nRr3AJhQ2MYvUDIxNLCJtGBIA4dw8KMnuYT6AA5yZo0h+mHaNohWdNOvfaXdV1CKxJW5Gd5FZbtKcjJ3hV0gR595VcuYlJNImO/TDxOjYd5jfcxqstYI2E0aLVZOD3iGEmmX8QSD0i9oi3VYjHOMCY1H1GWoZTaxO42jrGhgbQQd4GA14fIO3tH1A5jr6xFscDaBaVjOYTbQQe0sbmAAXMojEc+0GwQAUwfSHtCxiJ4hqDXTY64JVGYA9sgeYHE5z4Xpr9My6plrC5KWt3rfGMruOr5XzPz/xHh/1MEtFgTetsOpZQ4UlMjKY6urBI7HE6/MHG79TYXucsfyjsq/6V8QeXlGLWO5AqwT462bq/wDEQrHxTjNtrdVzM7YALHuekYGf6/7n3Mkx63t+pkhX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840324" y="-1871663"/>
            <a:ext cx="4543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2" name="Picture 10" descr="File:Antenna setaceou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725" y="810346"/>
            <a:ext cx="1904956" cy="15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771800" y="45577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A. </a:t>
            </a:r>
            <a:r>
              <a:rPr lang="cs-CZ" dirty="0" err="1" smtClean="0"/>
              <a:t>filliformes</a:t>
            </a:r>
            <a:endParaRPr lang="en-GB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40" y="504574"/>
            <a:ext cx="1480216" cy="21683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960444" y="4410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A. </a:t>
            </a:r>
            <a:r>
              <a:rPr lang="cs-CZ" dirty="0" err="1" smtClean="0"/>
              <a:t>seriiformes</a:t>
            </a:r>
            <a:endParaRPr lang="en-GB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2" y="3092118"/>
            <a:ext cx="1456524" cy="185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55320" y="2722786"/>
            <a:ext cx="196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A. </a:t>
            </a:r>
            <a:r>
              <a:rPr lang="cs-CZ" dirty="0" err="1" smtClean="0"/>
              <a:t>rhopaliformes</a:t>
            </a:r>
            <a:endParaRPr lang="en-GB" dirty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61" y="3098064"/>
            <a:ext cx="1209742" cy="184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600748" y="2736338"/>
            <a:ext cx="178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A. </a:t>
            </a:r>
            <a:r>
              <a:rPr lang="cs-CZ" dirty="0" err="1" smtClean="0"/>
              <a:t>geniculates</a:t>
            </a:r>
            <a:endParaRPr lang="en-GB" dirty="0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05" y="3627482"/>
            <a:ext cx="1904875" cy="7861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02" y="3092118"/>
            <a:ext cx="1152128" cy="196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40" y="3105670"/>
            <a:ext cx="1512168" cy="19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401101" y="27287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A. </a:t>
            </a:r>
            <a:r>
              <a:rPr lang="cs-CZ" dirty="0" err="1" smtClean="0"/>
              <a:t>pectiniformes</a:t>
            </a:r>
            <a:endParaRPr lang="en-GB" dirty="0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05402"/>
            <a:ext cx="1752600" cy="12573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7524328" y="49753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A. </a:t>
            </a:r>
            <a:r>
              <a:rPr lang="cs-CZ" dirty="0" err="1" smtClean="0"/>
              <a:t>aristate</a:t>
            </a:r>
            <a:endParaRPr lang="en-GB" dirty="0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97" y="5514813"/>
            <a:ext cx="1825600" cy="13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68245" y="6023987"/>
            <a:ext cx="181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cs-CZ" dirty="0" err="1"/>
              <a:t>p</a:t>
            </a:r>
            <a:r>
              <a:rPr lang="cs-CZ" dirty="0" err="1" smtClean="0"/>
              <a:t>enniformes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(</a:t>
            </a:r>
            <a:r>
              <a:rPr lang="cs-CZ" dirty="0" err="1" smtClean="0"/>
              <a:t>peříčkovitá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624922" y="-67450"/>
            <a:ext cx="37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Antennae</a:t>
            </a:r>
            <a:endParaRPr lang="en-GB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692" y="181409"/>
            <a:ext cx="7004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pPr marL="342900" indent="-342900">
              <a:buAutoNum type="alphaUcPeriod"/>
            </a:pPr>
            <a:r>
              <a:rPr lang="cs-CZ" dirty="0" err="1" smtClean="0"/>
              <a:t>moniliformes</a:t>
            </a:r>
            <a:r>
              <a:rPr lang="cs-CZ" dirty="0" smtClean="0"/>
              <a:t> </a:t>
            </a:r>
          </a:p>
          <a:p>
            <a:r>
              <a:rPr lang="cs-CZ" dirty="0" smtClean="0"/>
              <a:t>      (růžencovitá)                  (nitkovitá)                   (pilovitá) </a:t>
            </a: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9514" y="3092118"/>
            <a:ext cx="6646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(kyjovitá)           (paličkovitá, listovitá)                  (hřebenitá)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31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data:image/jpeg;base64,/9j/4AAQSkZJRgABAQAAAQABAAD/2wCEAAkGBxQSEBUUEBQUFRUSFxUUFBQVFRAUFBQUFBQXFhQUFBQYHCggGBolHRUVIj0iJykrLi4uFx8zODMsNygtLisBCgoKDg0OGxAQGiwkICQsLCwsLC8sNCwsLCwsLCwsLC0sLCwsLy8sLCwsLCwsLiwsLDQsLCwsLywsLC83LCwsLP/AABEIAMcA/QMBIgACEQEDEQH/xAAbAAABBQEBAAAAAAAAAAAAAAAEAAEDBQYCB//EAD8QAAIBAwIDBQYEAwcDBQAAAAECAwAEERIhBTFBBhMiUWEyQnGBkcEUI6GxBzNSFWJygtHh8CSywjREU1Si/8QAGgEAAgMBAQAAAAAAAAAAAAAAAwQAAQIFBv/EAC8RAAICAQIDBgUFAQEAAAAAAAABAgMRBCESMfAFEzJBUWEiccHR8SOBobHhkRT/2gAMAwEAAhEDEQA/APOaVKlQTnCpUqVQgqVKlUIKlSpVCCzT5rnNLNQh1SrjVT6qhDqnrnNOKhB6VKkKhBYpUqVQoVKlSqEFSpUqhYqVKlUKFSpUqhBUqVPVkGpU9KoQah7vp8/tRNDXfT5/aobhzJs0s01PVGRZps0qY1CD5pZrmnqEHzTFq5zV/wAA7NtMQWGBQbr4Ux4pMNTRO2WIopYLd3OEUmruz7IzPz2r0HhnAo4hsOX1+NW6oBgD5Y6+q+fwrz2o7bm3itHbp7Mrj492ecDsI2Paoa57FSKMg5r05nA5/YZx5Z5H0qv4tIyqWUE42xpbnjJ6cgOYpevtPVOXMZ/8Wne3CeTXnDJIvaBoUNXqEEkV3F648jnngHHqdsVge0nDPw8vo37jnXb0evdsu7sWJHO1vZqhFzr8uaK/NPXCmuhXTOMPSpqeoUI01PSxUyWKlXQQ0u6NVxIvDOaVOUNKryVgalSpVZQqelTioQbFPilSqEGNDXnT5/aiqHvOnz+1WjcOZJilXVLFZyYOaY11TGrIc0zV1ipuG2xklC1myahFyYSuDnJRXmXfZTgJmYMw2r0yC3WNQFwOmfXyNAcHthFGAPLf4daNmkxkHc48S/1xn3lAycivGau+ept9j1WnojTDhR20/wARpO+Mloz5gDdl+FcPOc6dtTclGSJM+8gX2WwPeIoGS4wUy+NY/InyE1KBkpOScqnIeZoU3OVcAJ4d5ImcQ2rE8pLcjxyHb4HNFq0gZlg12ATlgME6gzeMBOQlhhBPP3s1HcISpDo3sgEskaYMh3JaaTLAD3gMig4rgtHqiMrReGITDRZQpj2o5icu69NXr50NFcRmTwmEsHZyttby3siqika45n8JXODjG2rzppaXBOF9dbGWvOIfgr3IKmN2JwGiOCuQudCkD6YNWnash7fOCcYxs/JQBjLIvM6z8jUfbKyMkH5pZGVVK99LAh8TEl4oIVJK+h3X61joeMk2jIwGtPD7IzuTuScnP05V0a9P3nDNc1zMOxRbU+TT/B2Isc/lSoy4tW/DxygHGAD8elCLT8LFJZPK6iru7HEanRCeVWNjwtpDsK1nC+yh2LCg26qMC6tPKZjrfh7N0qyg4MfKvQ7bgSqOVKa1VfKgK+Ux6GkiuZiI+CnyrpuDHyrWs6imBU1rLDqiHoYyXhPpVdcWGK9BljUiqLiFn5VpWNGZaWMjFSRYrirq5tKrbi3K0xG1M5ttDgQClTZp6MLD0sUhT1CDUNedPn9qKoa96fP7Va5mocybFLFdYpYrJg4xTEVIa5IqEI3rR9jrXJ1Gs1LWz7MeGMf7fuaQ7Sm1TheZ2eyaeKxz9DXpLpGdh1GTpBI5rnmcjyqB5jgaCQN3hkYiCIgEa4mdvE3lQwuN8ITr5Duk72TWPY8R8K55UJdLuC6wwhzrWW7l7ySKWM7gRr7OSOVcTTafzZ3sbjNexsjsAXgcZu4beAt3bY8IEz5AGR6Upo5i8ayxStK2p7KeaWJUt0ABAdVyuRgZB9MVXvxQSEObi5mbJa6htYzFGVAIBDrjbYAkjf0qMWOV8NjI6XhxBNcTYMQ07YYbKOZyw3A612K68G8Y6/1f6g9RJJIxWE3N1AMXD3DQvanI5ogIDEADGMkjJxmnjuTIFjjmubhfZhFsv4O2hf2miaR/cwB7w2354oCexzhJILKJbPBP/UBDdeHOnWCQ5PPO3lkZqbSZQqtGxjnGYbG1uUMcbDxFp0Y+EE4PTmdwdq24pFPHX5/rC8jtpQmpUEUZOWeG1DPJGRhHE902Sib5OnWOdeZ3SKlyQ3JvLPMj1rb8YvdKYbSFUg91ErRwo4BU6YnXLOCDmQNjfz3rJDhctwWdVIOcqD1x0BNM6WKim35iWueUkufM9V7NcNS5sTEu7BfLYEcqysXCY4O976VO/icKINL4O4yGkGyHB25+fKtB2B7ULb27EpmWNCzReFCyqSC+W6AqQcZORy3qkuuHzzM19c5j79+8XKSGEBvZTXyGwA32P6UtoaJKc4yW33EtVGEmpl3wztJb2wJuoWQZwjJ41IGN2zggbjfHWthwPvLhRK4CRtvGo5lejE+teK3fG5oZJNJGttslVfY51AZ88169/DaTRwiEM+ojXnfOjxkhPkP3rOs0cIJSj5slc8prBbcQuAgxWR4pxIk7GpOPcV8RGaz/AHhdsKCxPIDc/Srqr2CcjuS9OaIgvqLh7KSsMyuIlwSdI7x8AlWONgNJwSN9jVhH2WhTYmZjsCSxXBPIeEADV7pxvyIHOsWayiOyefkbjGTA7eQmp5YNq7fhES+y8q+nekbk+FSGY4OdiPdxv51BPZTrvDNr3YASorKQuM4dApHiyvXfHnilnq4S2W3zCqp8yM8I1b1V8V4VgVd2faWONu7vU7gn2ZM64G8sSYGnOQfEBzG9T8dUacggg7gjBBHmDQe8sjJZ/wAMWVKawzy66i0tioRVtxSPJqpxXdonxROBfU4SwdA04NcAV0KOLndC33T5/aiKHvenz+1Rcy4eIKxSxXWKWKyDyckUxFSYpsVC8gd1tj41ruDSARjdR8dR/Qc6yV+vhrQdn7rMYxqz/d05/WkO0I5gmeh7GaxJGheRmXGm6kUA+GMLAmAMg557E0LLZkav+ms4dZWNnnmErowGTKN8jORyzXDxa/aid+ft3QQcs8gfQ1F+EUHK2dpsynx3WrOsYCkaxkDmfKk6MJdfc7b66z9B7vizjU7cQjSTKoVtoziSNTzEiAAkBjgH60GXtcu4jvbqHAQamMYjkPUuuQTywCBz5GilMsZQoeG25jkYLIrI0i51ZbPiLJvjqeVCXN8QrCTiJOqT8yO3jcJIpKhmVgFXUQORHSnokXt1/wAX1DE4U6hInsYImiHfCS5m096OiudQRsnHh6Y3xvUDyRsCH/s8NcDWyRQ3EjxsuNMSaNk1Y30HG7VBHaRuJTFazyqNJ7+4kMfcZ6to2ZepPkOnOpJ7lySkbR+NlBjtEEVuxGAkhl5tzwVGD6jetYb2MN43fX9ldxGze5YiNfDGcHSCqDIyAELtgDO2Mda6vlljXwMEeMZAOMHTg4APPqfWt3wZobaz7rutLsQzuTq1t/V9PLyFVnHrGCeKRHPcvpDpI2SNSn2SB0xVR1EeNJcl0zmWyc+J+vSMFwO7eNmuHIbWdGdyPaV3A+WP19a54XFcS94FlkZEQsU1vpZE3VMA4xnSPSrfgFzDHbzQhkMrsgOVwCoO2nV1yem9SdubBLaOJovDNLvLpc+yBpCEefIn1yDyp+Ni7xrHMTkpRgjOpwuSc51oNWdPiOMDywK3f8Oe/iaW2k8KkatWRpU45nfkR8+VYngpwQckaVBJ8h5itc10IrbXkjOcgncDI2+JJpTW8clwr9hnTKGNy8vLS3NysRnLuAC4VdKKo3OWJy7HfYAfGrrs9wlY1zgkysVDKkjEakJj3AIHwztnfrWb7IcPwEkkBaSUhjgqDpYEgDvGVSPCckMMEdat5eIxuQHeIl1EbgRX13IJo9hErasaiM5K9F6jek7K5JcGc+oaMcvY0Ek+4bQwLMSv5crEyqMSwopjOskB/FyGPSgnu0UZyiqgIzkYUZGqFCyDvLgMpwemfWqn8UpBLMsYfwSyLZXsfcSjAFvBpbZm1NkjB57chXK8Qyy6Xihk0lgpuLmJLE75JWVSGmcSHn1z6mlZadegzGrrrr/pbGbc76dABdlOsQq2sKx7uQ65nxpIA2/cSeVRnvAE06co2jVGqgd3BmRAWkJIJ8Xskb7A0MkhfQUjdgQ0sCMtncBUYjv7icqQ2fHkD4fKBbrTpCOFJ3iaRp7ck92c3sqyBkOQCoHLlQnQly6668w8YdddfWe6tQ47uRc6sRnZtJcajJ4ssp061Gckkqu29YueSWxbCEvbtuIyQdOQGwp904Ybda04IKZCto0LjZS3cHOkM8B3eVsruvRdqEv4xLGVbB5jKABA/h/LjLc9KpvjlnkOpqJODw915m5UqS9youCsih4zlW5H9wfI1UTRVxYXPcTFH9iRtL/3X5B/sf8Aarm8tsV0l+m9uRwNZU3n1RS4pYqV0wabTTaeTiPYjAoe96fP7UWRQt8OXz+1bXMuD+IMp8V1ilisAjmliusUhVEB7pMrUfCbnSSDj50Yy5FUl4hRs1mcOOPCdLs3Ud3ZuapZ16rD/mjc8t+n0+dN3kfLFkM+DLJOMa92f/Ly/aqO1v8AYbn6kUbHek7a33BU/mJybeX2h1H60j3Tiz1sZqSyiwWaM9OHqJAUJ03B7tY84kwPebzGSds4zUg4mP8A7FtEJVKSiG01FUXIQDwAEn0Ixgb0CL0kHW0mlgDJj8McwocQgeoPT9K7e+ffW82TpM+l7ddT7dxpxz07eeMdKIkyml1+Otgid+8w83f3DAFDJct3UCMN0COxOrHi8DYz5dKM7MNruSzrlIl6qsSK8mnTpgTwqcDpzznnWdvLzmzEs/Jnkm75tQ3Lrjw4Ow31CieCXZSMKBguWckHds4wCBtsMfrWpJqDaFdTLEeH1/o3t5OrsRttjTy3yMnPn05eZoS6i73IG2B8NPmfhWeseInBOck8yc45bDb4+lbnsuY1thLJ4S5KqWI8X9RXOw9lvhiud3b4sMVb4Y5R5jedmXe4KqCSAWblnPQVJL2fIXTOGfGdIDHUM88N5GvT+N31usTMGVZHXVnbWVydOnqR1yNqzCXfeEsB0wPTbypuWpmmknsgcY5TbRRW/Ah4UUY1NuAckLgDT60uJ8OczpEdk1D22wpGQBqJ5L68hWpsHZCGUAk+IEg7nGNR/X6iouJMGuHll1atCqUhRJJFjbUngiO2+oeI7AlTRK75SfyIoolIPdbRhow8QZpz3NsjA/8AubVt5WAI8agKfCcc6FuONKishvmUrKDFHYxD8MA2NRjY7hsO+3Q081pKGaRrRWltkOt7+dZBOGXYiJiULBQdg23LmKi/FOixRNfWkMLkyyRQqHNu4bvMBTnJyQBhunpV466+w9Ul1+GEG7JeQRf2w7KuuJTzSTBJmlUDxDJ9OvpiR71mXw/2kUkAliWWCKb8TcJv3jHHijGmPzP0qqn4upE7PxK5eX2IWjV1DquSok3BUEsRgfrUkd/Csi6bviQWKMrKVXDI2UAEYz4EON84PhArDj10hlQ9v4fp8iee7hJZmktpclZWMltNbyTy7q0Cup8MYwueQ3+NSoxJZVbXqbu2/D3iSCVs95BEkcw/lR6t+nPehbfjGBEPx1yumFwdVsHEaNpwqZO4OBl/T1oaa9jZPFLase6hAV7R00lWJ7tWUbbHd9sihShkIo9b/ZdfsGy59plKlvF3j2zKdZOiSXvID7EbhdO3M1AboN1GcABA7yuoO5iRGAOrJfUzcsYDDqLPKgDlGtBtPgxTXcWSNLR6UPQH2V6nOfOnuroeId4CPGMfjO8By+cZCaiD3rnY+LJz1rHd5CIz/aOMd4SeTjfGMZ5EjHIZzVtwi7761Vjuy5jf1K9fmMGqrjTZx/pp+Hh6bdDyGOtN2Ml/nx+iuP8AtP7impL9HPocnXxSs+aCZ+dR4qaVd64xTNb2PK27SI8UJfdPn9qOxQd8OXz+1GXMqHiC8UsU9KsAhq6FNXVUQQqG7tQ4x1qcU9UpYLi2nky8sDRmpEua0M1uHG9VdxwZvc3rb4ZHX0vaDjsyFbvrtzzyTmBtzXl6U5ucYxjbOPCnM+0T4dx+1DPw6Ue6fpUJt5M4CMT5YNV3aOmtemiWSXOBvjltjOnO/wB6Ke+ZgcZXHhznfHLHwAwKIs+BTBC2g6z0xnSD96CvbCSMFmH1FRcD2QtZc5PLDrK6OjBzhB05+p5/H6VJ2h4+0oiihY91EoC+6S3vMfrj5VHwG2Z7Z/B7OSr5xnzAHWqEyHUfjWK64Oxv0JOT4F7mwtrkMgLEkhRtg4HQDP8Al/aiuGXowRsCdt+Y36VnuHsWRn/px5ft5bGlbXWH26/Dn/pQZ6dPJtWYR6Bd3ypbu+SWYBU/xO2MADPXf5cqhW60ooJaQsVQQJeNC8rOAmkoEB0KepP1AOK+ds92pAOo6myAQNKl2OAVJxgHbfGcZxiip5yATJI0MTAwzSyaZp5YyCyC3tp8SQxYbHP3gSTjNCpSUPm/8DVx+JsScFy/drYiR7b82WRrtWWUMCRGWHhbkNhv4T510glWM3EVlZKt2VQI7K+lWGAyxu35ak76hyx0FBTcOQxqrwxW0cA7xXmaSG4vkOeQbIywGxxhScA06LFg3v4GPuCBGsBuWxrzpMmn+YR022zv8C5H4Lr6by8/45Fkryq8cD3dhHHbASRSLodRIQygZwXL5yT8j5UI3F3ZC0vEwHuW03KpCxPdBSoLOFGo4GNO3tfGuP7OZFW3a1tYzOe976WfLRIrZ0M6tmMAEKVIyc+fLp+LOuqXv7GCRcW4SKFHLRBtLMpVWXGD8WA+uWwiWeX0+z8/6JZOK94XH4+5k1kRALbnL2oyXyM7Y1N4Rttv6dniLtljNfOpYSsfw0X8iI/kSbnGzAf3RUUNw7aUguL2XAEVqYYFiXR4DOuc+Q5A9MnnQk0mMFlmKEa0E94qkwRqQYSq75LHI5HHIdaE110jSS6x9l1kIYzcn/FZ3VwYbZcPI3f3S+LppCsM9fLlQN1dt7zsCdzqkgQZfLnwxKWx+ahx/jHwHYx5I/JJAAZlW5nbSfGZMkhcr4U+Z+NDT3BXOcocnKhY4cHJLLpQFiAxdem2OQ2rUYmgPiL59PTHL453+u+9P2KH/VOPOJv+5aDuZc1Z/wAP4szzN/THp+bMD/4mj2Lhom/Y5esnxWJFjejBocVZcQg8VAsuKrTyzFHmdQsTZFQl/wBPn9qNoO/935/amkDr8QVT0qVDBCpUqQqiDinpqfFUXgcV0rEcq4FPUJuTi7aiRxA4qup6xJJm42OPJm17Nyah8dv9TV52i4FHc2jDABAJB9ayvZmTlXoPDk1oQeRFZivQ6FUsx3MH2d4LGbbTNkadW3UAb7KBkmqfjnYxX/kMMgZAwd89CcVN2s4mbTVCpbJO7DI8OcqoPmeZPw9aq7btGyWYeQ+N37uHoVjjHjcjrlnVf8rUuq7lLjgzpVzjwYkUMFpJaGRZUzqA3G4xuMgjzzVVCNLg5yvXzFba4vWeMBzqck7tjGgKpByOuQfX6Vm7+MOCwx5Z5H0JH1+tP02OXMDNJcjQyXAZ1IZdIQka0EigsVwGiwde6gAYxkg7YoySXuiWysL4kUSXWbi7fxBe6kg8SxnAOCVG3Xc1VWsfdQwyZPiR0ypUMCDgjW2wyCc+hx8Jo7nGRHpTPhIhjMsjBpdleeTl6MOWwpbGNjoaf4lksEhHtrHIcSALd3zlBC6gEhoRqDLy5g8wMZG/ML97OZFQXt2NTS60iFppXwh1wV1nZeYGc8sigZJ1D62EZfMn5l3K07kAFQkkSg7+RK+tNPKZExJ3sixooUOwgjt2ffMaZJdOfQbb1B1ddfgnigjCMIxFIkuk3FyYLkrZknZI2z58jzblRMNxJqQwHRIoMVk0NrpE6asM+t8HPPc5O5zig+/yw/lk68KAog4fIqLnxZ0Et8eeBmhmnVkJJyh0h2Zf/TamzptU73LLgAb9B051TWQi9wy4YEaT3vdse6T8RcKghmG8jmJBnTsenmNzQ/fDBZFRRkFhDCX7sphYGEsp2V23O+/ryoZpsdFVjGFIVYFWS3wSW1EkiZtumahlnzgnDdEMhZxjZVgcthQUXJ5f7WoEckTzznkSWILDQZGca85lXTEANLtgjf3OfWqe4l6DltyAHQYJA8wAfjmpLm5GMAnHIA/0j2QwGBqG5zv7VVkkmaZrrFL71FHTybGtx/D2z02ryHnK5x/hQYH66qwEcZkZUXcuQo+JOK9esEWKFI15IoX6Dc/XNB7Rlw1qteb/AKObW3ObkwO9Sqedaub6QVTz0LTZSOVrMcQMaC4h7vz+1HGguI+78/tT8RSvxBVKlSoQMVKlTVRZLbJqYCry8tViQFqqODDMyj1FabttZ4gU1amoxZ1NBplZuzMysudq4ePbaqabUMb0bb3mBg0DLH7+z4STcSbNPmujhhtULHFETycK2lweGaLs3L4sV6XwtvCB58/h/wA2ryvs2Dr2Br0O1uxHEXcgBRkk9AOlbrwH07bRme3HDllux0G22BWR7TcB8WdYVIkAUHqclj/+mNWPEO0DT3OqNS2okKP6iOQH/OtVvaW4PdRJMh7wlgdyBq889a3p6nxSk/2HZzaSiUXC+J4i0SDO+Ebqo8vhvUvfLjK6Tjz3/Q1Bw/hwUgTe0w8Cjfn1OKNk4GFfJJI8uVblwxl7lrdHYEn4TxknvG1xg9DnHhHTIB9PZ86BW6PU+WxzjZskY+tWt5PqKrgBVGAB58h+gA+QqsktS4J5MOXkw+xrLipBar3WJLrAODjwsuwUZ1PnB8xU34rx5PMPkMcyOoQbAFyFI9D5VUFmU4PTmDzpd9WXUPx1iZa/iduhJXkfEupzzUAAIw/1pNfHVqDNlc6XJLSAAaVU5OnT8BVWZq4M1TufYI9WvUsWuwBgbLnOkFsBgANanVu3PntUEt5z8zzP9QznxeZPnQLTVGXokahazV+hLLLmoGamJq87N9nXuDrcERL1/rP9K+nrRZSjXHLEZTlY8E/ZKzw3fN6iP7t9q2vf7UPb8N35YA5D0qe6jAXFc25q2WQ8VwxwV9xLk0M5rln3ps0SEcHG1PiOTQXEPd+f2o2g+Ie78/tR4gK/EEUqVKhAxUxp6Y1Cyx4FH+YD61tu0Vt3kKisDw6Yhx8a9IDlok+VKTi5SlH2yeg7Pnw1cS9TzHjtj3fOs80hNei/xBtwApHWsE9rW6H8OWOQu45OL5jWl6V2PKrq1lVj4v8AWqZbbNXvDbMRLrlIAG4HN28tKdR6natzmlyMXaRTRoOCQu+DqCKDjBVRn1Hi1fpRHaC2adTBGzZ88MEGcDUc8zz22qotONFSSF3x+XyOG5BmPXG5wNs4q6tLkxxaicvJsMn3jyyalEpOWTmOvunwtA0dskBQRlV7pBHrIJOo+02PPlWf/iVfFpVhWJ1aAAjIUllIzrwM0bxJu5iQy+07FVUZJcucEkeRBO2OlUPD7ZjJ+IfUSrPnUdRkU4xk9RjUPpXQcnXFplxSk8h3DrUR6ZASwlA0k8wcbq3qDVrc2+Rmql7oLKYs/lEd7EfXy+mR8RV9+MQR70g+J7hn6GevbauLWA1Jf8RXO1DW/GlU0xXnANoOn4ekoxIMHGzLsw8viKprzstMozGO9X+7sw+Kn7Zo9eMCQ4FaDhtzgVJTlF7ESPM5UKkhgVI5gggj4g1Ga9K47Orr41Vv8QB/eskYYid4x8BkfsaNGe2WimygJorh/DZp2xBGz/AbD4sdh9a1vDoLdcHuY8/3hq/fNaCLi2BgYA8hgD6UOWoa8KLUfUpuDdhFTD3jBj/8Snwj/G3vfAbfGtVJIoAAAAGwAwAB5AVWy8Uz1quuL0mlLIyseZBoyUeRe/iVFUfGOKryFA3HEsDFZ27uyWoldDyalPYt4rjJoxTVFZzVcQvtR3HByNRuyY0FxD3fn9qMoPiPu/P7VUeYvX4gilTUqEZHpjSpiahCezUZz5V6Fw5swLXm0R3r0HszJmHHlQox/V+aZ29A/wBGSIe3lvmBW8q8/jGRXqXbGHVaZHSvLENCpWYtA77HXapIkCY5UzEk5Ykk8ydz9a7V80xFYkmjs6XVRsRPZbsAat+OPogiJ1DLHdcZz5jPOqDVivQorXvYYZCFKoMIOrHGAfTet0bTyD1sE1k81tbWd7uIkltJzlxkqvTIPI8v+CtBxOMIoUcgMVdR2Hcphjlskk9SSSTn61S30mtsUadrlIRUSHhXDu8UB+aklD6Hmv13+tGXnCwKt+GW2lM0HxCbnVRm+LCMtGXv7FelUdzAFq84ndAZrK3dwWan6sg2HWAwc1fW15is1aybUZFLVzjllF7cz6hVUyb12klQ3ElQokE+Kf8AGGq1padXqcBeS7tLnJ3qeeSqAXGOVRS3rHrWHE2g2eYb1WTtS11FK1bisGnyCbSTerq2krNQNg1cW0lXJZE7YZLpWoXiPu/P7U8MlRX7ez8/tQUtxOMcSDKakaIs4C5oDZiMXJ4REkRNTrZE1pLDhGRyqw/sYCqjGUuQ9HSPzMavDzmtd2NfGqPriiLfh3mBkeVNw6BUuwF5kb5otNbVsWxuuPdQki5uIBJbSJ1XO1eRTWxDEeRNewmcRXGl8ASDb41leO8CCysRyJyPnS8ouu6UDNtXewUkYQgiuk3q7ueG4qva30mtS35i0YWVvKIHTIq04NxCSDGrJXkM9B6UuE24Z961Z4UpTlS004+E6um1XH8NhRcV42Cvrj96z/DLoPIcn4UVx3hxBOKo7JCr5o1S4o5fM1ZFJ/CekLMBH8qyXGOJAZwa4uuKMy6V58qDXhJIy53NEjGMN2BUHJ4Rnry7LGuIoM86u5uEAbgfOgZbF+YpyFsWtjDpecEITFdCSujbkjmM8uYG/wAaAkJBwelE2YKUXHmWSzVHM+aDR6nFXw4MkLU4apCldJHVNm4oipitFCOuHjoTYbAMy1HpqcinRavOEVjJGkdHW611DBR0VvQ3ckSVWUNEa4vW5fP7UV3NCXw5fP7VFJNiEqsSLaKLUav+F2unFKlSk+QTQ1xctzY2IAApr24AFKlQ4WSXI7XdxyUVxxUA48+m9Rz8YaGZNahsjY+8Pn1FKlWqdTY74w8mTUUQVTeC34txJJoFmxvG3Mjy5j4UVfYaAPjGw65pUqLr5PvIS8xLSLZozc8oNVV0oNPSocm2h9QixrHZtq0I4hhaVKh1b8xW6EYvYzXGb3NV8MAIpUqYSMj26qH+FTXl6MgdKVKgWbsPSRxcTRwUYEBcvIw6Rpz0jzNHT8IR9E8o7qJ1DrCCWbBJC5I2Gdj1+VKlROBLD9diSeJC7R2kAtY3wkIBcFI4/wA53H8tGl/pG5Y6t8bZ2rAXWMnrvseXyxSpV0K+f7C98UoZ9zmJaIFNSrchNHYFSKKVKhsMiQVHJSpUPzNgkgrqI70qVXLkXHmWtoKsUWlSrnWPcajyOiKreI9Pn9qVKj0COoW5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SEBUUEBQUFRUSFxUUFBQVFRAUFBQUFBQXFhQUFBQYHCggGBolHRUVIj0iJykrLi4uFx8zODMsNygtLisBCgoKDg0OGxAQGiwkICQsLCwsLC8sNCwsLCwsLCwsLC0sLCwsLy8sLCwsLCwsLiwsLDQsLCwsLywsLC83LCwsLP/AABEIAMcA/QMBIgACEQEDEQH/xAAbAAABBQEBAAAAAAAAAAAAAAAEAAEDBQYCB//EAD8QAAIBAwIDBQYEAwcDBQAAAAECAwAEERIhBTFBBhMiUWEyQnGBkcEUI6GxBzNSFWJygtHh8CSywjREU1Si/8QAGgEAAgMBAQAAAAAAAAAAAAAAAwQAAQIFBv/EAC8RAAICAQIDBgUFAQEAAAAAAAABAgMRBCESMfAFEzJBUWEiccHR8SOBobHhkRT/2gAMAwEAAhEDEQA/APOaVKlQTnCpUqVQgqVKlUIKlSpVCCzT5rnNLNQh1SrjVT6qhDqnrnNOKhB6VKkKhBYpUqVQoVKlSqEFSpUqhYqVKlUKFSpUqhBUqVPVkGpU9KoQah7vp8/tRNDXfT5/aobhzJs0s01PVGRZps0qY1CD5pZrmnqEHzTFq5zV/wAA7NtMQWGBQbr4Ux4pMNTRO2WIopYLd3OEUmruz7IzPz2r0HhnAo4hsOX1+NW6oBgD5Y6+q+fwrz2o7bm3itHbp7Mrj492ecDsI2Paoa57FSKMg5r05nA5/YZx5Z5H0qv4tIyqWUE42xpbnjJ6cgOYpevtPVOXMZ/8Wne3CeTXnDJIvaBoUNXqEEkV3F648jnngHHqdsVge0nDPw8vo37jnXb0evdsu7sWJHO1vZqhFzr8uaK/NPXCmuhXTOMPSpqeoUI01PSxUyWKlXQQ0u6NVxIvDOaVOUNKryVgalSpVZQqelTioQbFPilSqEGNDXnT5/aiqHvOnz+1WjcOZJilXVLFZyYOaY11TGrIc0zV1ipuG2xklC1myahFyYSuDnJRXmXfZTgJmYMw2r0yC3WNQFwOmfXyNAcHthFGAPLf4daNmkxkHc48S/1xn3lAycivGau+ept9j1WnojTDhR20/wARpO+Mloz5gDdl+FcPOc6dtTclGSJM+8gX2WwPeIoGS4wUy+NY/InyE1KBkpOScqnIeZoU3OVcAJ4d5ImcQ2rE8pLcjxyHb4HNFq0gZlg12ATlgME6gzeMBOQlhhBPP3s1HcISpDo3sgEskaYMh3JaaTLAD3gMig4rgtHqiMrReGITDRZQpj2o5icu69NXr50NFcRmTwmEsHZyttby3siqika45n8JXODjG2rzppaXBOF9dbGWvOIfgr3IKmN2JwGiOCuQudCkD6YNWnash7fOCcYxs/JQBjLIvM6z8jUfbKyMkH5pZGVVK99LAh8TEl4oIVJK+h3X61joeMk2jIwGtPD7IzuTuScnP05V0a9P3nDNc1zMOxRbU+TT/B2Isc/lSoy4tW/DxygHGAD8elCLT8LFJZPK6iru7HEanRCeVWNjwtpDsK1nC+yh2LCg26qMC6tPKZjrfh7N0qyg4MfKvQ7bgSqOVKa1VfKgK+Ux6GkiuZiI+CnyrpuDHyrWs6imBU1rLDqiHoYyXhPpVdcWGK9BljUiqLiFn5VpWNGZaWMjFSRYrirq5tKrbi3K0xG1M5ttDgQClTZp6MLD0sUhT1CDUNedPn9qKoa96fP7Va5mocybFLFdYpYrJg4xTEVIa5IqEI3rR9jrXJ1Gs1LWz7MeGMf7fuaQ7Sm1TheZ2eyaeKxz9DXpLpGdh1GTpBI5rnmcjyqB5jgaCQN3hkYiCIgEa4mdvE3lQwuN8ITr5Duk72TWPY8R8K55UJdLuC6wwhzrWW7l7ySKWM7gRr7OSOVcTTafzZ3sbjNexsjsAXgcZu4beAt3bY8IEz5AGR6Upo5i8ayxStK2p7KeaWJUt0ABAdVyuRgZB9MVXvxQSEObi5mbJa6htYzFGVAIBDrjbYAkjf0qMWOV8NjI6XhxBNcTYMQ07YYbKOZyw3A612K68G8Y6/1f6g9RJJIxWE3N1AMXD3DQvanI5ogIDEADGMkjJxmnjuTIFjjmubhfZhFsv4O2hf2miaR/cwB7w2354oCexzhJILKJbPBP/UBDdeHOnWCQ5PPO3lkZqbSZQqtGxjnGYbG1uUMcbDxFp0Y+EE4PTmdwdq24pFPHX5/rC8jtpQmpUEUZOWeG1DPJGRhHE902Sib5OnWOdeZ3SKlyQ3JvLPMj1rb8YvdKYbSFUg91ErRwo4BU6YnXLOCDmQNjfz3rJDhctwWdVIOcqD1x0BNM6WKim35iWueUkufM9V7NcNS5sTEu7BfLYEcqysXCY4O976VO/icKINL4O4yGkGyHB25+fKtB2B7ULb27EpmWNCzReFCyqSC+W6AqQcZORy3qkuuHzzM19c5j79+8XKSGEBvZTXyGwA32P6UtoaJKc4yW33EtVGEmpl3wztJb2wJuoWQZwjJ41IGN2zggbjfHWthwPvLhRK4CRtvGo5lejE+teK3fG5oZJNJGttslVfY51AZ88169/DaTRwiEM+ojXnfOjxkhPkP3rOs0cIJSj5slc8prBbcQuAgxWR4pxIk7GpOPcV8RGaz/AHhdsKCxPIDc/Srqr2CcjuS9OaIgvqLh7KSsMyuIlwSdI7x8AlWONgNJwSN9jVhH2WhTYmZjsCSxXBPIeEADV7pxvyIHOsWayiOyefkbjGTA7eQmp5YNq7fhES+y8q+nekbk+FSGY4OdiPdxv51BPZTrvDNr3YASorKQuM4dApHiyvXfHnilnq4S2W3zCqp8yM8I1b1V8V4VgVd2faWONu7vU7gn2ZM64G8sSYGnOQfEBzG9T8dUacggg7gjBBHmDQe8sjJZ/wAMWVKawzy66i0tioRVtxSPJqpxXdonxROBfU4SwdA04NcAV0KOLndC33T5/aiKHvenz+1Rcy4eIKxSxXWKWKyDyckUxFSYpsVC8gd1tj41ruDSARjdR8dR/Qc6yV+vhrQdn7rMYxqz/d05/WkO0I5gmeh7GaxJGheRmXGm6kUA+GMLAmAMg557E0LLZkav+ms4dZWNnnmErowGTKN8jORyzXDxa/aid+ft3QQcs8gfQ1F+EUHK2dpsynx3WrOsYCkaxkDmfKk6MJdfc7b66z9B7vizjU7cQjSTKoVtoziSNTzEiAAkBjgH60GXtcu4jvbqHAQamMYjkPUuuQTywCBz5GilMsZQoeG25jkYLIrI0i51ZbPiLJvjqeVCXN8QrCTiJOqT8yO3jcJIpKhmVgFXUQORHSnokXt1/wAX1DE4U6hInsYImiHfCS5m096OiudQRsnHh6Y3xvUDyRsCH/s8NcDWyRQ3EjxsuNMSaNk1Y30HG7VBHaRuJTFazyqNJ7+4kMfcZ6to2ZepPkOnOpJ7lySkbR+NlBjtEEVuxGAkhl5tzwVGD6jetYb2MN43fX9ldxGze5YiNfDGcHSCqDIyAELtgDO2Mda6vlljXwMEeMZAOMHTg4APPqfWt3wZobaz7rutLsQzuTq1t/V9PLyFVnHrGCeKRHPcvpDpI2SNSn2SB0xVR1EeNJcl0zmWyc+J+vSMFwO7eNmuHIbWdGdyPaV3A+WP19a54XFcS94FlkZEQsU1vpZE3VMA4xnSPSrfgFzDHbzQhkMrsgOVwCoO2nV1yem9SdubBLaOJovDNLvLpc+yBpCEefIn1yDyp+Ni7xrHMTkpRgjOpwuSc51oNWdPiOMDywK3f8Oe/iaW2k8KkatWRpU45nfkR8+VYngpwQckaVBJ8h5itc10IrbXkjOcgncDI2+JJpTW8clwr9hnTKGNy8vLS3NysRnLuAC4VdKKo3OWJy7HfYAfGrrs9wlY1zgkysVDKkjEakJj3AIHwztnfrWb7IcPwEkkBaSUhjgqDpYEgDvGVSPCckMMEdat5eIxuQHeIl1EbgRX13IJo9hErasaiM5K9F6jek7K5JcGc+oaMcvY0Ek+4bQwLMSv5crEyqMSwopjOskB/FyGPSgnu0UZyiqgIzkYUZGqFCyDvLgMpwemfWqn8UpBLMsYfwSyLZXsfcSjAFvBpbZm1NkjB57chXK8Qyy6Xihk0lgpuLmJLE75JWVSGmcSHn1z6mlZadegzGrrrr/pbGbc76dABdlOsQq2sKx7uQ65nxpIA2/cSeVRnvAE06co2jVGqgd3BmRAWkJIJ8Xskb7A0MkhfQUjdgQ0sCMtncBUYjv7icqQ2fHkD4fKBbrTpCOFJ3iaRp7ck92c3sqyBkOQCoHLlQnQly6668w8YdddfWe6tQ47uRc6sRnZtJcajJ4ssp061Gckkqu29YueSWxbCEvbtuIyQdOQGwp904Ybda04IKZCto0LjZS3cHOkM8B3eVsruvRdqEv4xLGVbB5jKABA/h/LjLc9KpvjlnkOpqJODw915m5UqS9youCsih4zlW5H9wfI1UTRVxYXPcTFH9iRtL/3X5B/sf8Aarm8tsV0l+m9uRwNZU3n1RS4pYqV0wabTTaeTiPYjAoe96fP7UWRQt8OXz+1bXMuD+IMp8V1ilisAjmliusUhVEB7pMrUfCbnSSDj50Yy5FUl4hRs1mcOOPCdLs3Ud3ZuapZ16rD/mjc8t+n0+dN3kfLFkM+DLJOMa92f/Ly/aqO1v8AYbn6kUbHek7a33BU/mJybeX2h1H60j3Tiz1sZqSyiwWaM9OHqJAUJ03B7tY84kwPebzGSds4zUg4mP8A7FtEJVKSiG01FUXIQDwAEn0Ixgb0CL0kHW0mlgDJj8McwocQgeoPT9K7e+ffW82TpM+l7ddT7dxpxz07eeMdKIkyml1+Otgid+8w83f3DAFDJct3UCMN0COxOrHi8DYz5dKM7MNruSzrlIl6qsSK8mnTpgTwqcDpzznnWdvLzmzEs/Jnkm75tQ3Lrjw4Ow31CieCXZSMKBguWckHds4wCBtsMfrWpJqDaFdTLEeH1/o3t5OrsRttjTy3yMnPn05eZoS6i73IG2B8NPmfhWeseInBOck8yc45bDb4+lbnsuY1thLJ4S5KqWI8X9RXOw9lvhiud3b4sMVb4Y5R5jedmXe4KqCSAWblnPQVJL2fIXTOGfGdIDHUM88N5GvT+N31usTMGVZHXVnbWVydOnqR1yNqzCXfeEsB0wPTbypuWpmmknsgcY5TbRRW/Ah4UUY1NuAckLgDT60uJ8OczpEdk1D22wpGQBqJ5L68hWpsHZCGUAk+IEg7nGNR/X6iouJMGuHll1atCqUhRJJFjbUngiO2+oeI7AlTRK75SfyIoolIPdbRhow8QZpz3NsjA/8AubVt5WAI8agKfCcc6FuONKishvmUrKDFHYxD8MA2NRjY7hsO+3Q081pKGaRrRWltkOt7+dZBOGXYiJiULBQdg23LmKi/FOixRNfWkMLkyyRQqHNu4bvMBTnJyQBhunpV466+w9Ul1+GEG7JeQRf2w7KuuJTzSTBJmlUDxDJ9OvpiR71mXw/2kUkAliWWCKb8TcJv3jHHijGmPzP0qqn4upE7PxK5eX2IWjV1DquSok3BUEsRgfrUkd/Csi6bviQWKMrKVXDI2UAEYz4EON84PhArDj10hlQ9v4fp8iee7hJZmktpclZWMltNbyTy7q0Cup8MYwueQ3+NSoxJZVbXqbu2/D3iSCVs95BEkcw/lR6t+nPehbfjGBEPx1yumFwdVsHEaNpwqZO4OBl/T1oaa9jZPFLase6hAV7R00lWJ7tWUbbHd9sihShkIo9b/ZdfsGy59plKlvF3j2zKdZOiSXvID7EbhdO3M1AboN1GcABA7yuoO5iRGAOrJfUzcsYDDqLPKgDlGtBtPgxTXcWSNLR6UPQH2V6nOfOnuroeId4CPGMfjO8By+cZCaiD3rnY+LJz1rHd5CIz/aOMd4SeTjfGMZ5EjHIZzVtwi7761Vjuy5jf1K9fmMGqrjTZx/pp+Hh6bdDyGOtN2Ml/nx+iuP8AtP7impL9HPocnXxSs+aCZ+dR4qaVd64xTNb2PK27SI8UJfdPn9qOxQd8OXz+1GXMqHiC8UsU9KsAhq6FNXVUQQqG7tQ4x1qcU9UpYLi2nky8sDRmpEua0M1uHG9VdxwZvc3rb4ZHX0vaDjsyFbvrtzzyTmBtzXl6U5ucYxjbOPCnM+0T4dx+1DPw6Ue6fpUJt5M4CMT5YNV3aOmtemiWSXOBvjltjOnO/wB6Ke+ZgcZXHhznfHLHwAwKIs+BTBC2g6z0xnSD96CvbCSMFmH1FRcD2QtZc5PLDrK6OjBzhB05+p5/H6VJ2h4+0oiihY91EoC+6S3vMfrj5VHwG2Z7Z/B7OSr5xnzAHWqEyHUfjWK64Oxv0JOT4F7mwtrkMgLEkhRtg4HQDP8Al/aiuGXowRsCdt+Y36VnuHsWRn/px5ft5bGlbXWH26/Dn/pQZ6dPJtWYR6Bd3ypbu+SWYBU/xO2MADPXf5cqhW60ooJaQsVQQJeNC8rOAmkoEB0KepP1AOK+ds92pAOo6myAQNKl2OAVJxgHbfGcZxiip5yATJI0MTAwzSyaZp5YyCyC3tp8SQxYbHP3gSTjNCpSUPm/8DVx+JsScFy/drYiR7b82WRrtWWUMCRGWHhbkNhv4T510glWM3EVlZKt2VQI7K+lWGAyxu35ak76hyx0FBTcOQxqrwxW0cA7xXmaSG4vkOeQbIywGxxhScA06LFg3v4GPuCBGsBuWxrzpMmn+YR022zv8C5H4Lr6by8/45Fkryq8cD3dhHHbASRSLodRIQygZwXL5yT8j5UI3F3ZC0vEwHuW03KpCxPdBSoLOFGo4GNO3tfGuP7OZFW3a1tYzOe976WfLRIrZ0M6tmMAEKVIyc+fLp+LOuqXv7GCRcW4SKFHLRBtLMpVWXGD8WA+uWwiWeX0+z8/6JZOK94XH4+5k1kRALbnL2oyXyM7Y1N4Rttv6dniLtljNfOpYSsfw0X8iI/kSbnGzAf3RUUNw7aUguL2XAEVqYYFiXR4DOuc+Q5A9MnnQk0mMFlmKEa0E94qkwRqQYSq75LHI5HHIdaE110jSS6x9l1kIYzcn/FZ3VwYbZcPI3f3S+LppCsM9fLlQN1dt7zsCdzqkgQZfLnwxKWx+ahx/jHwHYx5I/JJAAZlW5nbSfGZMkhcr4U+Z+NDT3BXOcocnKhY4cHJLLpQFiAxdem2OQ2rUYmgPiL59PTHL453+u+9P2KH/VOPOJv+5aDuZc1Z/wAP4szzN/THp+bMD/4mj2Lhom/Y5esnxWJFjejBocVZcQg8VAsuKrTyzFHmdQsTZFQl/wBPn9qNoO/935/amkDr8QVT0qVDBCpUqQqiDinpqfFUXgcV0rEcq4FPUJuTi7aiRxA4qup6xJJm42OPJm17Nyah8dv9TV52i4FHc2jDABAJB9ayvZmTlXoPDk1oQeRFZivQ6FUsx3MH2d4LGbbTNkadW3UAb7KBkmqfjnYxX/kMMgZAwd89CcVN2s4mbTVCpbJO7DI8OcqoPmeZPw9aq7btGyWYeQ+N37uHoVjjHjcjrlnVf8rUuq7lLjgzpVzjwYkUMFpJaGRZUzqA3G4xuMgjzzVVCNLg5yvXzFba4vWeMBzqck7tjGgKpByOuQfX6Vm7+MOCwx5Z5H0JH1+tP02OXMDNJcjQyXAZ1IZdIQka0EigsVwGiwde6gAYxkg7YoySXuiWysL4kUSXWbi7fxBe6kg8SxnAOCVG3Xc1VWsfdQwyZPiR0ypUMCDgjW2wyCc+hx8Jo7nGRHpTPhIhjMsjBpdleeTl6MOWwpbGNjoaf4lksEhHtrHIcSALd3zlBC6gEhoRqDLy5g8wMZG/ML97OZFQXt2NTS60iFppXwh1wV1nZeYGc8sigZJ1D62EZfMn5l3K07kAFQkkSg7+RK+tNPKZExJ3sixooUOwgjt2ffMaZJdOfQbb1B1ddfgnigjCMIxFIkuk3FyYLkrZknZI2z58jzblRMNxJqQwHRIoMVk0NrpE6asM+t8HPPc5O5zig+/yw/lk68KAog4fIqLnxZ0Et8eeBmhmnVkJJyh0h2Zf/TamzptU73LLgAb9B051TWQi9wy4YEaT3vdse6T8RcKghmG8jmJBnTsenmNzQ/fDBZFRRkFhDCX7sphYGEsp2V23O+/ryoZpsdFVjGFIVYFWS3wSW1EkiZtumahlnzgnDdEMhZxjZVgcthQUXJ5f7WoEckTzznkSWILDQZGca85lXTEANLtgjf3OfWqe4l6DltyAHQYJA8wAfjmpLm5GMAnHIA/0j2QwGBqG5zv7VVkkmaZrrFL71FHTybGtx/D2z02ryHnK5x/hQYH66qwEcZkZUXcuQo+JOK9esEWKFI15IoX6Dc/XNB7Rlw1qteb/AKObW3ObkwO9Sqedaub6QVTz0LTZSOVrMcQMaC4h7vz+1HGguI+78/tT8RSvxBVKlSoQMVKlTVRZLbJqYCry8tViQFqqODDMyj1FabttZ4gU1amoxZ1NBplZuzMysudq4ePbaqabUMb0bb3mBg0DLH7+z4STcSbNPmujhhtULHFETycK2lweGaLs3L4sV6XwtvCB58/h/wA2ryvs2Dr2Br0O1uxHEXcgBRkk9AOlbrwH07bRme3HDllux0G22BWR7TcB8WdYVIkAUHqclj/+mNWPEO0DT3OqNS2okKP6iOQH/OtVvaW4PdRJMh7wlgdyBq889a3p6nxSk/2HZzaSiUXC+J4i0SDO+Ebqo8vhvUvfLjK6Tjz3/Q1Bw/hwUgTe0w8Cjfn1OKNk4GFfJJI8uVblwxl7lrdHYEn4TxknvG1xg9DnHhHTIB9PZ86BW6PU+WxzjZskY+tWt5PqKrgBVGAB58h+gA+QqsktS4J5MOXkw+xrLipBar3WJLrAODjwsuwUZ1PnB8xU34rx5PMPkMcyOoQbAFyFI9D5VUFmU4PTmDzpd9WXUPx1iZa/iduhJXkfEupzzUAAIw/1pNfHVqDNlc6XJLSAAaVU5OnT8BVWZq4M1TufYI9WvUsWuwBgbLnOkFsBgANanVu3PntUEt5z8zzP9QznxeZPnQLTVGXokahazV+hLLLmoGamJq87N9nXuDrcERL1/rP9K+nrRZSjXHLEZTlY8E/ZKzw3fN6iP7t9q2vf7UPb8N35YA5D0qe6jAXFc25q2WQ8VwxwV9xLk0M5rln3ps0SEcHG1PiOTQXEPd+f2o2g+Ie78/tR4gK/EEUqVKhAxUxp6Y1Cyx4FH+YD61tu0Vt3kKisDw6Yhx8a9IDlok+VKTi5SlH2yeg7Pnw1cS9TzHjtj3fOs80hNei/xBtwApHWsE9rW6H8OWOQu45OL5jWl6V2PKrq1lVj4v8AWqZbbNXvDbMRLrlIAG4HN28tKdR6natzmlyMXaRTRoOCQu+DqCKDjBVRn1Hi1fpRHaC2adTBGzZ88MEGcDUc8zz22qotONFSSF3x+XyOG5BmPXG5wNs4q6tLkxxaicvJsMn3jyyalEpOWTmOvunwtA0dskBQRlV7pBHrIJOo+02PPlWf/iVfFpVhWJ1aAAjIUllIzrwM0bxJu5iQy+07FVUZJcucEkeRBO2OlUPD7ZjJ+IfUSrPnUdRkU4xk9RjUPpXQcnXFplxSk8h3DrUR6ZASwlA0k8wcbq3qDVrc2+Rmql7oLKYs/lEd7EfXy+mR8RV9+MQR70g+J7hn6GevbauLWA1Jf8RXO1DW/GlU0xXnANoOn4ekoxIMHGzLsw8viKprzstMozGO9X+7sw+Kn7Zo9eMCQ4FaDhtzgVJTlF7ESPM5UKkhgVI5gggj4g1Ga9K47Orr41Vv8QB/eskYYid4x8BkfsaNGe2WimygJorh/DZp2xBGz/AbD4sdh9a1vDoLdcHuY8/3hq/fNaCLi2BgYA8hgD6UOWoa8KLUfUpuDdhFTD3jBj/8Snwj/G3vfAbfGtVJIoAAAAGwAwAB5AVWy8Uz1quuL0mlLIyseZBoyUeRe/iVFUfGOKryFA3HEsDFZ27uyWoldDyalPYt4rjJoxTVFZzVcQvtR3HByNRuyY0FxD3fn9qMoPiPu/P7VUeYvX4gilTUqEZHpjSpiahCezUZz5V6Fw5swLXm0R3r0HszJmHHlQox/V+aZ29A/wBGSIe3lvmBW8q8/jGRXqXbGHVaZHSvLENCpWYtA77HXapIkCY5UzEk5Ykk8ydz9a7V80xFYkmjs6XVRsRPZbsAat+OPogiJ1DLHdcZz5jPOqDVivQorXvYYZCFKoMIOrHGAfTet0bTyD1sE1k81tbWd7uIkltJzlxkqvTIPI8v+CtBxOMIoUcgMVdR2Hcphjlskk9SSSTn61S30mtsUadrlIRUSHhXDu8UB+aklD6Hmv13+tGXnCwKt+GW2lM0HxCbnVRm+LCMtGXv7FelUdzAFq84ndAZrK3dwWan6sg2HWAwc1fW15is1aybUZFLVzjllF7cz6hVUyb12klQ3ElQokE+Kf8AGGq1padXqcBeS7tLnJ3qeeSqAXGOVRS3rHrWHE2g2eYb1WTtS11FK1bisGnyCbSTerq2krNQNg1cW0lXJZE7YZLpWoXiPu/P7U8MlRX7ez8/tQUtxOMcSDKakaIs4C5oDZiMXJ4REkRNTrZE1pLDhGRyqw/sYCqjGUuQ9HSPzMavDzmtd2NfGqPriiLfh3mBkeVNw6BUuwF5kb5otNbVsWxuuPdQki5uIBJbSJ1XO1eRTWxDEeRNewmcRXGl8ASDb41leO8CCysRyJyPnS8ouu6UDNtXewUkYQgiuk3q7ueG4qva30mtS35i0YWVvKIHTIq04NxCSDGrJXkM9B6UuE24Z961Z4UpTlS004+E6um1XH8NhRcV42Cvrj96z/DLoPIcn4UVx3hxBOKo7JCr5o1S4o5fM1ZFJ/CekLMBH8qyXGOJAZwa4uuKMy6V58qDXhJIy53NEjGMN2BUHJ4Rnry7LGuIoM86u5uEAbgfOgZbF+YpyFsWtjDpecEITFdCSujbkjmM8uYG/wAaAkJBwelE2YKUXHmWSzVHM+aDR6nFXw4MkLU4apCldJHVNm4oipitFCOuHjoTYbAMy1HpqcinRavOEVjJGkdHW611DBR0VvQ3ckSVWUNEa4vW5fP7UV3NCXw5fP7VFJNiEqsSLaKLUav+F2unFKlSk+QTQ1xctzY2IAApr24AFKlQ4WSXI7XdxyUVxxUA48+m9Rz8YaGZNahsjY+8Pn1FKlWqdTY74w8mTUUQVTeC34txJJoFmxvG3Mjy5j4UVfYaAPjGw65pUqLr5PvIS8xLSLZozc8oNVV0oNPSocm2h9QixrHZtq0I4hhaVKh1b8xW6EYvYzXGb3NV8MAIpUqYSMj26qH+FTXl6MgdKVKgWbsPSRxcTRwUYEBcvIw6Rpz0jzNHT8IR9E8o7qJ1DrCCWbBJC5I2Gdj1+VKlROBLD9diSeJC7R2kAtY3wkIBcFI4/wA53H8tGl/pG5Y6t8bZ2rAXWMnrvseXyxSpV0K+f7C98UoZ9zmJaIFNSrchNHYFSKKVKhsMiQVHJSpUPzNgkgrqI70qVXLkXHmWtoKsUWlSrnWPcajyOiKreI9Pn9qVKj0COoW5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xQSEBUUEBQUFRUSFxUUFBQVFRAUFBQUFBQXFhQUFBQYHCggGBolHRUVIj0iJykrLi4uFx8zODMsNygtLisBCgoKDg0OGxAQGiwkICQsLCwsLC8sNCwsLCwsLCwsLC0sLCwsLy8sLCwsLCwsLiwsLDQsLCwsLywsLC83LCwsLP/AABEIAMcA/QMBIgACEQEDEQH/xAAbAAABBQEBAAAAAAAAAAAAAAAEAAEDBQYCB//EAD8QAAIBAwIDBQYEAwcDBQAAAAECAwAEERIhBTFBBhMiUWEyQnGBkcEUI6GxBzNSFWJygtHh8CSywjREU1Si/8QAGgEAAgMBAQAAAAAAAAAAAAAAAwQAAQIFBv/EAC8RAAICAQIDBgUFAQEAAAAAAAABAgMRBCESMfAFEzJBUWEiccHR8SOBobHhkRT/2gAMAwEAAhEDEQA/APOaVKlQTnCpUqVQgqVKlUIKlSpVCCzT5rnNLNQh1SrjVT6qhDqnrnNOKhB6VKkKhBYpUqVQoVKlSqEFSpUqhYqVKlUKFSpUqhBUqVPVkGpU9KoQah7vp8/tRNDXfT5/aobhzJs0s01PVGRZps0qY1CD5pZrmnqEHzTFq5zV/wAA7NtMQWGBQbr4Ux4pMNTRO2WIopYLd3OEUmruz7IzPz2r0HhnAo4hsOX1+NW6oBgD5Y6+q+fwrz2o7bm3itHbp7Mrj492ecDsI2Paoa57FSKMg5r05nA5/YZx5Z5H0qv4tIyqWUE42xpbnjJ6cgOYpevtPVOXMZ/8Wne3CeTXnDJIvaBoUNXqEEkV3F648jnngHHqdsVge0nDPw8vo37jnXb0evdsu7sWJHO1vZqhFzr8uaK/NPXCmuhXTOMPSpqeoUI01PSxUyWKlXQQ0u6NVxIvDOaVOUNKryVgalSpVZQqelTioQbFPilSqEGNDXnT5/aiqHvOnz+1WjcOZJilXVLFZyYOaY11TGrIc0zV1ipuG2xklC1myahFyYSuDnJRXmXfZTgJmYMw2r0yC3WNQFwOmfXyNAcHthFGAPLf4daNmkxkHc48S/1xn3lAycivGau+ept9j1WnojTDhR20/wARpO+Mloz5gDdl+FcPOc6dtTclGSJM+8gX2WwPeIoGS4wUy+NY/InyE1KBkpOScqnIeZoU3OVcAJ4d5ImcQ2rE8pLcjxyHb4HNFq0gZlg12ATlgME6gzeMBOQlhhBPP3s1HcISpDo3sgEskaYMh3JaaTLAD3gMig4rgtHqiMrReGITDRZQpj2o5icu69NXr50NFcRmTwmEsHZyttby3siqika45n8JXODjG2rzppaXBOF9dbGWvOIfgr3IKmN2JwGiOCuQudCkD6YNWnash7fOCcYxs/JQBjLIvM6z8jUfbKyMkH5pZGVVK99LAh8TEl4oIVJK+h3X61joeMk2jIwGtPD7IzuTuScnP05V0a9P3nDNc1zMOxRbU+TT/B2Isc/lSoy4tW/DxygHGAD8elCLT8LFJZPK6iru7HEanRCeVWNjwtpDsK1nC+yh2LCg26qMC6tPKZjrfh7N0qyg4MfKvQ7bgSqOVKa1VfKgK+Ux6GkiuZiI+CnyrpuDHyrWs6imBU1rLDqiHoYyXhPpVdcWGK9BljUiqLiFn5VpWNGZaWMjFSRYrirq5tKrbi3K0xG1M5ttDgQClTZp6MLD0sUhT1CDUNedPn9qKoa96fP7Va5mocybFLFdYpYrJg4xTEVIa5IqEI3rR9jrXJ1Gs1LWz7MeGMf7fuaQ7Sm1TheZ2eyaeKxz9DXpLpGdh1GTpBI5rnmcjyqB5jgaCQN3hkYiCIgEa4mdvE3lQwuN8ITr5Duk72TWPY8R8K55UJdLuC6wwhzrWW7l7ySKWM7gRr7OSOVcTTafzZ3sbjNexsjsAXgcZu4beAt3bY8IEz5AGR6Upo5i8ayxStK2p7KeaWJUt0ABAdVyuRgZB9MVXvxQSEObi5mbJa6htYzFGVAIBDrjbYAkjf0qMWOV8NjI6XhxBNcTYMQ07YYbKOZyw3A612K68G8Y6/1f6g9RJJIxWE3N1AMXD3DQvanI5ogIDEADGMkjJxmnjuTIFjjmubhfZhFsv4O2hf2miaR/cwB7w2354oCexzhJILKJbPBP/UBDdeHOnWCQ5PPO3lkZqbSZQqtGxjnGYbG1uUMcbDxFp0Y+EE4PTmdwdq24pFPHX5/rC8jtpQmpUEUZOWeG1DPJGRhHE902Sib5OnWOdeZ3SKlyQ3JvLPMj1rb8YvdKYbSFUg91ErRwo4BU6YnXLOCDmQNjfz3rJDhctwWdVIOcqD1x0BNM6WKim35iWueUkufM9V7NcNS5sTEu7BfLYEcqysXCY4O976VO/icKINL4O4yGkGyHB25+fKtB2B7ULb27EpmWNCzReFCyqSC+W6AqQcZORy3qkuuHzzM19c5j79+8XKSGEBvZTXyGwA32P6UtoaJKc4yW33EtVGEmpl3wztJb2wJuoWQZwjJ41IGN2zggbjfHWthwPvLhRK4CRtvGo5lejE+teK3fG5oZJNJGttslVfY51AZ88169/DaTRwiEM+ojXnfOjxkhPkP3rOs0cIJSj5slc8prBbcQuAgxWR4pxIk7GpOPcV8RGaz/AHhdsKCxPIDc/Srqr2CcjuS9OaIgvqLh7KSsMyuIlwSdI7x8AlWONgNJwSN9jVhH2WhTYmZjsCSxXBPIeEADV7pxvyIHOsWayiOyefkbjGTA7eQmp5YNq7fhES+y8q+nekbk+FSGY4OdiPdxv51BPZTrvDNr3YASorKQuM4dApHiyvXfHnilnq4S2W3zCqp8yM8I1b1V8V4VgVd2faWONu7vU7gn2ZM64G8sSYGnOQfEBzG9T8dUacggg7gjBBHmDQe8sjJZ/wAMWVKawzy66i0tioRVtxSPJqpxXdonxROBfU4SwdA04NcAV0KOLndC33T5/aiKHvenz+1Rcy4eIKxSxXWKWKyDyckUxFSYpsVC8gd1tj41ruDSARjdR8dR/Qc6yV+vhrQdn7rMYxqz/d05/WkO0I5gmeh7GaxJGheRmXGm6kUA+GMLAmAMg557E0LLZkav+ms4dZWNnnmErowGTKN8jORyzXDxa/aid+ft3QQcs8gfQ1F+EUHK2dpsynx3WrOsYCkaxkDmfKk6MJdfc7b66z9B7vizjU7cQjSTKoVtoziSNTzEiAAkBjgH60GXtcu4jvbqHAQamMYjkPUuuQTywCBz5GilMsZQoeG25jkYLIrI0i51ZbPiLJvjqeVCXN8QrCTiJOqT8yO3jcJIpKhmVgFXUQORHSnokXt1/wAX1DE4U6hInsYImiHfCS5m096OiudQRsnHh6Y3xvUDyRsCH/s8NcDWyRQ3EjxsuNMSaNk1Y30HG7VBHaRuJTFazyqNJ7+4kMfcZ6to2ZepPkOnOpJ7lySkbR+NlBjtEEVuxGAkhl5tzwVGD6jetYb2MN43fX9ldxGze5YiNfDGcHSCqDIyAELtgDO2Mda6vlljXwMEeMZAOMHTg4APPqfWt3wZobaz7rutLsQzuTq1t/V9PLyFVnHrGCeKRHPcvpDpI2SNSn2SB0xVR1EeNJcl0zmWyc+J+vSMFwO7eNmuHIbWdGdyPaV3A+WP19a54XFcS94FlkZEQsU1vpZE3VMA4xnSPSrfgFzDHbzQhkMrsgOVwCoO2nV1yem9SdubBLaOJovDNLvLpc+yBpCEefIn1yDyp+Ni7xrHMTkpRgjOpwuSc51oNWdPiOMDywK3f8Oe/iaW2k8KkatWRpU45nfkR8+VYngpwQckaVBJ8h5itc10IrbXkjOcgncDI2+JJpTW8clwr9hnTKGNy8vLS3NysRnLuAC4VdKKo3OWJy7HfYAfGrrs9wlY1zgkysVDKkjEakJj3AIHwztnfrWb7IcPwEkkBaSUhjgqDpYEgDvGVSPCckMMEdat5eIxuQHeIl1EbgRX13IJo9hErasaiM5K9F6jek7K5JcGc+oaMcvY0Ek+4bQwLMSv5crEyqMSwopjOskB/FyGPSgnu0UZyiqgIzkYUZGqFCyDvLgMpwemfWqn8UpBLMsYfwSyLZXsfcSjAFvBpbZm1NkjB57chXK8Qyy6Xihk0lgpuLmJLE75JWVSGmcSHn1z6mlZadegzGrrrr/pbGbc76dABdlOsQq2sKx7uQ65nxpIA2/cSeVRnvAE06co2jVGqgd3BmRAWkJIJ8Xskb7A0MkhfQUjdgQ0sCMtncBUYjv7icqQ2fHkD4fKBbrTpCOFJ3iaRp7ck92c3sqyBkOQCoHLlQnQly6668w8YdddfWe6tQ47uRc6sRnZtJcajJ4ssp061Gckkqu29YueSWxbCEvbtuIyQdOQGwp904Ybda04IKZCto0LjZS3cHOkM8B3eVsruvRdqEv4xLGVbB5jKABA/h/LjLc9KpvjlnkOpqJODw915m5UqS9youCsih4zlW5H9wfI1UTRVxYXPcTFH9iRtL/3X5B/sf8Aarm8tsV0l+m9uRwNZU3n1RS4pYqV0wabTTaeTiPYjAoe96fP7UWRQt8OXz+1bXMuD+IMp8V1ilisAjmliusUhVEB7pMrUfCbnSSDj50Yy5FUl4hRs1mcOOPCdLs3Ud3ZuapZ16rD/mjc8t+n0+dN3kfLFkM+DLJOMa92f/Ly/aqO1v8AYbn6kUbHek7a33BU/mJybeX2h1H60j3Tiz1sZqSyiwWaM9OHqJAUJ03B7tY84kwPebzGSds4zUg4mP8A7FtEJVKSiG01FUXIQDwAEn0Ixgb0CL0kHW0mlgDJj8McwocQgeoPT9K7e+ffW82TpM+l7ddT7dxpxz07eeMdKIkyml1+Otgid+8w83f3DAFDJct3UCMN0COxOrHi8DYz5dKM7MNruSzrlIl6qsSK8mnTpgTwqcDpzznnWdvLzmzEs/Jnkm75tQ3Lrjw4Ow31CieCXZSMKBguWckHds4wCBtsMfrWpJqDaFdTLEeH1/o3t5OrsRttjTy3yMnPn05eZoS6i73IG2B8NPmfhWeseInBOck8yc45bDb4+lbnsuY1thLJ4S5KqWI8X9RXOw9lvhiud3b4sMVb4Y5R5jedmXe4KqCSAWblnPQVJL2fIXTOGfGdIDHUM88N5GvT+N31usTMGVZHXVnbWVydOnqR1yNqzCXfeEsB0wPTbypuWpmmknsgcY5TbRRW/Ah4UUY1NuAckLgDT60uJ8OczpEdk1D22wpGQBqJ5L68hWpsHZCGUAk+IEg7nGNR/X6iouJMGuHll1atCqUhRJJFjbUngiO2+oeI7AlTRK75SfyIoolIPdbRhow8QZpz3NsjA/8AubVt5WAI8agKfCcc6FuONKishvmUrKDFHYxD8MA2NRjY7hsO+3Q081pKGaRrRWltkOt7+dZBOGXYiJiULBQdg23LmKi/FOixRNfWkMLkyyRQqHNu4bvMBTnJyQBhunpV466+w9Ul1+GEG7JeQRf2w7KuuJTzSTBJmlUDxDJ9OvpiR71mXw/2kUkAliWWCKb8TcJv3jHHijGmPzP0qqn4upE7PxK5eX2IWjV1DquSok3BUEsRgfrUkd/Csi6bviQWKMrKVXDI2UAEYz4EON84PhArDj10hlQ9v4fp8iee7hJZmktpclZWMltNbyTy7q0Cup8MYwueQ3+NSoxJZVbXqbu2/D3iSCVs95BEkcw/lR6t+nPehbfjGBEPx1yumFwdVsHEaNpwqZO4OBl/T1oaa9jZPFLase6hAV7R00lWJ7tWUbbHd9sihShkIo9b/ZdfsGy59plKlvF3j2zKdZOiSXvID7EbhdO3M1AboN1GcABA7yuoO5iRGAOrJfUzcsYDDqLPKgDlGtBtPgxTXcWSNLR6UPQH2V6nOfOnuroeId4CPGMfjO8By+cZCaiD3rnY+LJz1rHd5CIz/aOMd4SeTjfGMZ5EjHIZzVtwi7761Vjuy5jf1K9fmMGqrjTZx/pp+Hh6bdDyGOtN2Ml/nx+iuP8AtP7impL9HPocnXxSs+aCZ+dR4qaVd64xTNb2PK27SI8UJfdPn9qOxQd8OXz+1GXMqHiC8UsU9KsAhq6FNXVUQQqG7tQ4x1qcU9UpYLi2nky8sDRmpEua0M1uHG9VdxwZvc3rb4ZHX0vaDjsyFbvrtzzyTmBtzXl6U5ucYxjbOPCnM+0T4dx+1DPw6Ue6fpUJt5M4CMT5YNV3aOmtemiWSXOBvjltjOnO/wB6Ke+ZgcZXHhznfHLHwAwKIs+BTBC2g6z0xnSD96CvbCSMFmH1FRcD2QtZc5PLDrK6OjBzhB05+p5/H6VJ2h4+0oiihY91EoC+6S3vMfrj5VHwG2Z7Z/B7OSr5xnzAHWqEyHUfjWK64Oxv0JOT4F7mwtrkMgLEkhRtg4HQDP8Al/aiuGXowRsCdt+Y36VnuHsWRn/px5ft5bGlbXWH26/Dn/pQZ6dPJtWYR6Bd3ypbu+SWYBU/xO2MADPXf5cqhW60ooJaQsVQQJeNC8rOAmkoEB0KepP1AOK+ds92pAOo6myAQNKl2OAVJxgHbfGcZxiip5yATJI0MTAwzSyaZp5YyCyC3tp8SQxYbHP3gSTjNCpSUPm/8DVx+JsScFy/drYiR7b82WRrtWWUMCRGWHhbkNhv4T510glWM3EVlZKt2VQI7K+lWGAyxu35ak76hyx0FBTcOQxqrwxW0cA7xXmaSG4vkOeQbIywGxxhScA06LFg3v4GPuCBGsBuWxrzpMmn+YR022zv8C5H4Lr6by8/45Fkryq8cD3dhHHbASRSLodRIQygZwXL5yT8j5UI3F3ZC0vEwHuW03KpCxPdBSoLOFGo4GNO3tfGuP7OZFW3a1tYzOe976WfLRIrZ0M6tmMAEKVIyc+fLp+LOuqXv7GCRcW4SKFHLRBtLMpVWXGD8WA+uWwiWeX0+z8/6JZOK94XH4+5k1kRALbnL2oyXyM7Y1N4Rttv6dniLtljNfOpYSsfw0X8iI/kSbnGzAf3RUUNw7aUguL2XAEVqYYFiXR4DOuc+Q5A9MnnQk0mMFlmKEa0E94qkwRqQYSq75LHI5HHIdaE110jSS6x9l1kIYzcn/FZ3VwYbZcPI3f3S+LppCsM9fLlQN1dt7zsCdzqkgQZfLnwxKWx+ahx/jHwHYx5I/JJAAZlW5nbSfGZMkhcr4U+Z+NDT3BXOcocnKhY4cHJLLpQFiAxdem2OQ2rUYmgPiL59PTHL453+u+9P2KH/VOPOJv+5aDuZc1Z/wAP4szzN/THp+bMD/4mj2Lhom/Y5esnxWJFjejBocVZcQg8VAsuKrTyzFHmdQsTZFQl/wBPn9qNoO/935/amkDr8QVT0qVDBCpUqQqiDinpqfFUXgcV0rEcq4FPUJuTi7aiRxA4qup6xJJm42OPJm17Nyah8dv9TV52i4FHc2jDABAJB9ayvZmTlXoPDk1oQeRFZivQ6FUsx3MH2d4LGbbTNkadW3UAb7KBkmqfjnYxX/kMMgZAwd89CcVN2s4mbTVCpbJO7DI8OcqoPmeZPw9aq7btGyWYeQ+N37uHoVjjHjcjrlnVf8rUuq7lLjgzpVzjwYkUMFpJaGRZUzqA3G4xuMgjzzVVCNLg5yvXzFba4vWeMBzqck7tjGgKpByOuQfX6Vm7+MOCwx5Z5H0JH1+tP02OXMDNJcjQyXAZ1IZdIQka0EigsVwGiwde6gAYxkg7YoySXuiWysL4kUSXWbi7fxBe6kg8SxnAOCVG3Xc1VWsfdQwyZPiR0ypUMCDgjW2wyCc+hx8Jo7nGRHpTPhIhjMsjBpdleeTl6MOWwpbGNjoaf4lksEhHtrHIcSALd3zlBC6gEhoRqDLy5g8wMZG/ML97OZFQXt2NTS60iFppXwh1wV1nZeYGc8sigZJ1D62EZfMn5l3K07kAFQkkSg7+RK+tNPKZExJ3sixooUOwgjt2ffMaZJdOfQbb1B1ddfgnigjCMIxFIkuk3FyYLkrZknZI2z58jzblRMNxJqQwHRIoMVk0NrpE6asM+t8HPPc5O5zig+/yw/lk68KAog4fIqLnxZ0Et8eeBmhmnVkJJyh0h2Zf/TamzptU73LLgAb9B051TWQi9wy4YEaT3vdse6T8RcKghmG8jmJBnTsenmNzQ/fDBZFRRkFhDCX7sphYGEsp2V23O+/ryoZpsdFVjGFIVYFWS3wSW1EkiZtumahlnzgnDdEMhZxjZVgcthQUXJ5f7WoEckTzznkSWILDQZGca85lXTEANLtgjf3OfWqe4l6DltyAHQYJA8wAfjmpLm5GMAnHIA/0j2QwGBqG5zv7VVkkmaZrrFL71FHTybGtx/D2z02ryHnK5x/hQYH66qwEcZkZUXcuQo+JOK9esEWKFI15IoX6Dc/XNB7Rlw1qteb/AKObW3ObkwO9Sqedaub6QVTz0LTZSOVrMcQMaC4h7vz+1HGguI+78/tT8RSvxBVKlSoQMVKlTVRZLbJqYCry8tViQFqqODDMyj1FabttZ4gU1amoxZ1NBplZuzMysudq4ePbaqabUMb0bb3mBg0DLH7+z4STcSbNPmujhhtULHFETycK2lweGaLs3L4sV6XwtvCB58/h/wA2ryvs2Dr2Br0O1uxHEXcgBRkk9AOlbrwH07bRme3HDllux0G22BWR7TcB8WdYVIkAUHqclj/+mNWPEO0DT3OqNS2okKP6iOQH/OtVvaW4PdRJMh7wlgdyBq889a3p6nxSk/2HZzaSiUXC+J4i0SDO+Ebqo8vhvUvfLjK6Tjz3/Q1Bw/hwUgTe0w8Cjfn1OKNk4GFfJJI8uVblwxl7lrdHYEn4TxknvG1xg9DnHhHTIB9PZ86BW6PU+WxzjZskY+tWt5PqKrgBVGAB58h+gA+QqsktS4J5MOXkw+xrLipBar3WJLrAODjwsuwUZ1PnB8xU34rx5PMPkMcyOoQbAFyFI9D5VUFmU4PTmDzpd9WXUPx1iZa/iduhJXkfEupzzUAAIw/1pNfHVqDNlc6XJLSAAaVU5OnT8BVWZq4M1TufYI9WvUsWuwBgbLnOkFsBgANanVu3PntUEt5z8zzP9QznxeZPnQLTVGXokahazV+hLLLmoGamJq87N9nXuDrcERL1/rP9K+nrRZSjXHLEZTlY8E/ZKzw3fN6iP7t9q2vf7UPb8N35YA5D0qe6jAXFc25q2WQ8VwxwV9xLk0M5rln3ps0SEcHG1PiOTQXEPd+f2o2g+Ie78/tR4gK/EEUqVKhAxUxp6Y1Cyx4FH+YD61tu0Vt3kKisDw6Yhx8a9IDlok+VKTi5SlH2yeg7Pnw1cS9TzHjtj3fOs80hNei/xBtwApHWsE9rW6H8OWOQu45OL5jWl6V2PKrq1lVj4v8AWqZbbNXvDbMRLrlIAG4HN28tKdR6natzmlyMXaRTRoOCQu+DqCKDjBVRn1Hi1fpRHaC2adTBGzZ88MEGcDUc8zz22qotONFSSF3x+XyOG5BmPXG5wNs4q6tLkxxaicvJsMn3jyyalEpOWTmOvunwtA0dskBQRlV7pBHrIJOo+02PPlWf/iVfFpVhWJ1aAAjIUllIzrwM0bxJu5iQy+07FVUZJcucEkeRBO2OlUPD7ZjJ+IfUSrPnUdRkU4xk9RjUPpXQcnXFplxSk8h3DrUR6ZASwlA0k8wcbq3qDVrc2+Rmql7oLKYs/lEd7EfXy+mR8RV9+MQR70g+J7hn6GevbauLWA1Jf8RXO1DW/GlU0xXnANoOn4ekoxIMHGzLsw8viKprzstMozGO9X+7sw+Kn7Zo9eMCQ4FaDhtzgVJTlF7ESPM5UKkhgVI5gggj4g1Ga9K47Orr41Vv8QB/eskYYid4x8BkfsaNGe2WimygJorh/DZp2xBGz/AbD4sdh9a1vDoLdcHuY8/3hq/fNaCLi2BgYA8hgD6UOWoa8KLUfUpuDdhFTD3jBj/8Snwj/G3vfAbfGtVJIoAAAAGwAwAB5AVWy8Uz1quuL0mlLIyseZBoyUeRe/iVFUfGOKryFA3HEsDFZ27uyWoldDyalPYt4rjJoxTVFZzVcQvtR3HByNRuyY0FxD3fn9qMoPiPu/P7VUeYvX4gilTUqEZHpjSpiahCezUZz5V6Fw5swLXm0R3r0HszJmHHlQox/V+aZ29A/wBGSIe3lvmBW8q8/jGRXqXbGHVaZHSvLENCpWYtA77HXapIkCY5UzEk5Ykk8ydz9a7V80xFYkmjs6XVRsRPZbsAat+OPogiJ1DLHdcZz5jPOqDVivQorXvYYZCFKoMIOrHGAfTet0bTyD1sE1k81tbWd7uIkltJzlxkqvTIPI8v+CtBxOMIoUcgMVdR2Hcphjlskk9SSSTn61S30mtsUadrlIRUSHhXDu8UB+aklD6Hmv13+tGXnCwKt+GW2lM0HxCbnVRm+LCMtGXv7FelUdzAFq84ndAZrK3dwWan6sg2HWAwc1fW15is1aybUZFLVzjllF7cz6hVUyb12klQ3ElQokE+Kf8AGGq1padXqcBeS7tLnJ3qeeSqAXGOVRS3rHrWHE2g2eYb1WTtS11FK1bisGnyCbSTerq2krNQNg1cW0lXJZE7YZLpWoXiPu/P7U8MlRX7ez8/tQUtxOMcSDKakaIs4C5oDZiMXJ4REkRNTrZE1pLDhGRyqw/sYCqjGUuQ9HSPzMavDzmtd2NfGqPriiLfh3mBkeVNw6BUuwF5kb5otNbVsWxuuPdQki5uIBJbSJ1XO1eRTWxDEeRNewmcRXGl8ASDb41leO8CCysRyJyPnS8ouu6UDNtXewUkYQgiuk3q7ueG4qva30mtS35i0YWVvKIHTIq04NxCSDGrJXkM9B6UuE24Z961Z4UpTlS004+E6um1XH8NhRcV42Cvrj96z/DLoPIcn4UVx3hxBOKo7JCr5o1S4o5fM1ZFJ/CekLMBH8qyXGOJAZwa4uuKMy6V58qDXhJIy53NEjGMN2BUHJ4Rnry7LGuIoM86u5uEAbgfOgZbF+YpyFsWtjDpecEITFdCSujbkjmM8uYG/wAaAkJBwelE2YKUXHmWSzVHM+aDR6nFXw4MkLU4apCldJHVNm4oipitFCOuHjoTYbAMy1HpqcinRavOEVjJGkdHW611DBR0VvQ3ckSVWUNEa4vW5fP7UV3NCXw5fP7VFJNiEqsSLaKLUav+F2unFKlSk+QTQ1xctzY2IAApr24AFKlQ4WSXI7XdxyUVxxUA48+m9Rz8YaGZNahsjY+8Pn1FKlWqdTY74w8mTUUQVTeC34txJJoFmxvG3Mjy5j4UVfYaAPjGw65pUqLr5PvIS8xLSLZozc8oNVV0oNPSocm2h9QixrHZtq0I4hhaVKh1b8xW6EYvYzXGb3NV8MAIpUqYSMj26qH+FTXl6MgdKVKgWbsPSRxcTRwUYEBcvIw6Rpz0jzNHT8IR9E8o7qJ1DrCCWbBJC5I2Gdj1+VKlROBLD9diSeJC7R2kAtY3wkIBcFI4/wA53H8tGl/pG5Y6t8bZ2rAXWMnrvseXyxSpV0K+f7C98UoZ9zmJaIFNSrchNHYFSKKVKhsMiQVHJSpUPzNgkgrqI70qVXLkXHmWtoKsUWlSrnWPcajyOiKreI9Pn9qVKj0COoW5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762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xQSEBUUEBQUFRUSFxUUFBQVFRAUFBQUFBQXFhQUFBQYHCggGBolHRUVIj0iJykrLi4uFx8zODMsNygtLisBCgoKDg0OGxAQGiwkICQsLCwsLC8sNCwsLCwsLCwsLC0sLCwsLy8sLCwsLCwsLiwsLDQsLCwsLywsLC83LCwsLP/AABEIAMcA/QMBIgACEQEDEQH/xAAbAAABBQEBAAAAAAAAAAAAAAAEAAEDBQYCB//EAD8QAAIBAwIDBQYEAwcDBQAAAAECAwAEERIhBTFBBhMiUWEyQnGBkcEUI6GxBzNSFWJygtHh8CSywjREU1Si/8QAGgEAAgMBAQAAAAAAAAAAAAAAAwQAAQIFBv/EAC8RAAICAQIDBgUFAQEAAAAAAAABAgMRBCESMfAFEzJBUWEiccHR8SOBobHhkRT/2gAMAwEAAhEDEQA/APOaVKlQTnCpUqVQgqVKlUIKlSpVCCzT5rnNLNQh1SrjVT6qhDqnrnNOKhB6VKkKhBYpUqVQoVKlSqEFSpUqhYqVKlUKFSpUqhBUqVPVkGpU9KoQah7vp8/tRNDXfT5/aobhzJs0s01PVGRZps0qY1CD5pZrmnqEHzTFq5zV/wAA7NtMQWGBQbr4Ux4pMNTRO2WIopYLd3OEUmruz7IzPz2r0HhnAo4hsOX1+NW6oBgD5Y6+q+fwrz2o7bm3itHbp7Mrj492ecDsI2Paoa57FSKMg5r05nA5/YZx5Z5H0qv4tIyqWUE42xpbnjJ6cgOYpevtPVOXMZ/8Wne3CeTXnDJIvaBoUNXqEEkV3F648jnngHHqdsVge0nDPw8vo37jnXb0evdsu7sWJHO1vZqhFzr8uaK/NPXCmuhXTOMPSpqeoUI01PSxUyWKlXQQ0u6NVxIvDOaVOUNKryVgalSpVZQqelTioQbFPilSqEGNDXnT5/aiqHvOnz+1WjcOZJilXVLFZyYOaY11TGrIc0zV1ipuG2xklC1myahFyYSuDnJRXmXfZTgJmYMw2r0yC3WNQFwOmfXyNAcHthFGAPLf4daNmkxkHc48S/1xn3lAycivGau+ept9j1WnojTDhR20/wARpO+Mloz5gDdl+FcPOc6dtTclGSJM+8gX2WwPeIoGS4wUy+NY/InyE1KBkpOScqnIeZoU3OVcAJ4d5ImcQ2rE8pLcjxyHb4HNFq0gZlg12ATlgME6gzeMBOQlhhBPP3s1HcISpDo3sgEskaYMh3JaaTLAD3gMig4rgtHqiMrReGITDRZQpj2o5icu69NXr50NFcRmTwmEsHZyttby3siqika45n8JXODjG2rzppaXBOF9dbGWvOIfgr3IKmN2JwGiOCuQudCkD6YNWnash7fOCcYxs/JQBjLIvM6z8jUfbKyMkH5pZGVVK99LAh8TEl4oIVJK+h3X61joeMk2jIwGtPD7IzuTuScnP05V0a9P3nDNc1zMOxRbU+TT/B2Isc/lSoy4tW/DxygHGAD8elCLT8LFJZPK6iru7HEanRCeVWNjwtpDsK1nC+yh2LCg26qMC6tPKZjrfh7N0qyg4MfKvQ7bgSqOVKa1VfKgK+Ux6GkiuZiI+CnyrpuDHyrWs6imBU1rLDqiHoYyXhPpVdcWGK9BljUiqLiFn5VpWNGZaWMjFSRYrirq5tKrbi3K0xG1M5ttDgQClTZp6MLD0sUhT1CDUNedPn9qKoa96fP7Va5mocybFLFdYpYrJg4xTEVIa5IqEI3rR9jrXJ1Gs1LWz7MeGMf7fuaQ7Sm1TheZ2eyaeKxz9DXpLpGdh1GTpBI5rnmcjyqB5jgaCQN3hkYiCIgEa4mdvE3lQwuN8ITr5Duk72TWPY8R8K55UJdLuC6wwhzrWW7l7ySKWM7gRr7OSOVcTTafzZ3sbjNexsjsAXgcZu4beAt3bY8IEz5AGR6Upo5i8ayxStK2p7KeaWJUt0ABAdVyuRgZB9MVXvxQSEObi5mbJa6htYzFGVAIBDrjbYAkjf0qMWOV8NjI6XhxBNcTYMQ07YYbKOZyw3A612K68G8Y6/1f6g9RJJIxWE3N1AMXD3DQvanI5ogIDEADGMkjJxmnjuTIFjjmubhfZhFsv4O2hf2miaR/cwB7w2354oCexzhJILKJbPBP/UBDdeHOnWCQ5PPO3lkZqbSZQqtGxjnGYbG1uUMcbDxFp0Y+EE4PTmdwdq24pFPHX5/rC8jtpQmpUEUZOWeG1DPJGRhHE902Sib5OnWOdeZ3SKlyQ3JvLPMj1rb8YvdKYbSFUg91ErRwo4BU6YnXLOCDmQNjfz3rJDhctwWdVIOcqD1x0BNM6WKim35iWueUkufM9V7NcNS5sTEu7BfLYEcqysXCY4O976VO/icKINL4O4yGkGyHB25+fKtB2B7ULb27EpmWNCzReFCyqSC+W6AqQcZORy3qkuuHzzM19c5j79+8XKSGEBvZTXyGwA32P6UtoaJKc4yW33EtVGEmpl3wztJb2wJuoWQZwjJ41IGN2zggbjfHWthwPvLhRK4CRtvGo5lejE+teK3fG5oZJNJGttslVfY51AZ88169/DaTRwiEM+ojXnfOjxkhPkP3rOs0cIJSj5slc8prBbcQuAgxWR4pxIk7GpOPcV8RGaz/AHhdsKCxPIDc/Srqr2CcjuS9OaIgvqLh7KSsMyuIlwSdI7x8AlWONgNJwSN9jVhH2WhTYmZjsCSxXBPIeEADV7pxvyIHOsWayiOyefkbjGTA7eQmp5YNq7fhES+y8q+nekbk+FSGY4OdiPdxv51BPZTrvDNr3YASorKQuM4dApHiyvXfHnilnq4S2W3zCqp8yM8I1b1V8V4VgVd2faWONu7vU7gn2ZM64G8sSYGnOQfEBzG9T8dUacggg7gjBBHmDQe8sjJZ/wAMWVKawzy66i0tioRVtxSPJqpxXdonxROBfU4SwdA04NcAV0KOLndC33T5/aiKHvenz+1Rcy4eIKxSxXWKWKyDyckUxFSYpsVC8gd1tj41ruDSARjdR8dR/Qc6yV+vhrQdn7rMYxqz/d05/WkO0I5gmeh7GaxJGheRmXGm6kUA+GMLAmAMg557E0LLZkav+ms4dZWNnnmErowGTKN8jORyzXDxa/aid+ft3QQcs8gfQ1F+EUHK2dpsynx3WrOsYCkaxkDmfKk6MJdfc7b66z9B7vizjU7cQjSTKoVtoziSNTzEiAAkBjgH60GXtcu4jvbqHAQamMYjkPUuuQTywCBz5GilMsZQoeG25jkYLIrI0i51ZbPiLJvjqeVCXN8QrCTiJOqT8yO3jcJIpKhmVgFXUQORHSnokXt1/wAX1DE4U6hInsYImiHfCS5m096OiudQRsnHh6Y3xvUDyRsCH/s8NcDWyRQ3EjxsuNMSaNk1Y30HG7VBHaRuJTFazyqNJ7+4kMfcZ6to2ZepPkOnOpJ7lySkbR+NlBjtEEVuxGAkhl5tzwVGD6jetYb2MN43fX9ldxGze5YiNfDGcHSCqDIyAELtgDO2Mda6vlljXwMEeMZAOMHTg4APPqfWt3wZobaz7rutLsQzuTq1t/V9PLyFVnHrGCeKRHPcvpDpI2SNSn2SB0xVR1EeNJcl0zmWyc+J+vSMFwO7eNmuHIbWdGdyPaV3A+WP19a54XFcS94FlkZEQsU1vpZE3VMA4xnSPSrfgFzDHbzQhkMrsgOVwCoO2nV1yem9SdubBLaOJovDNLvLpc+yBpCEefIn1yDyp+Ni7xrHMTkpRgjOpwuSc51oNWdPiOMDywK3f8Oe/iaW2k8KkatWRpU45nfkR8+VYngpwQckaVBJ8h5itc10IrbXkjOcgncDI2+JJpTW8clwr9hnTKGNy8vLS3NysRnLuAC4VdKKo3OWJy7HfYAfGrrs9wlY1zgkysVDKkjEakJj3AIHwztnfrWb7IcPwEkkBaSUhjgqDpYEgDvGVSPCckMMEdat5eIxuQHeIl1EbgRX13IJo9hErasaiM5K9F6jek7K5JcGc+oaMcvY0Ek+4bQwLMSv5crEyqMSwopjOskB/FyGPSgnu0UZyiqgIzkYUZGqFCyDvLgMpwemfWqn8UpBLMsYfwSyLZXsfcSjAFvBpbZm1NkjB57chXK8Qyy6Xihk0lgpuLmJLE75JWVSGmcSHn1z6mlZadegzGrrrr/pbGbc76dABdlOsQq2sKx7uQ65nxpIA2/cSeVRnvAE06co2jVGqgd3BmRAWkJIJ8Xskb7A0MkhfQUjdgQ0sCMtncBUYjv7icqQ2fHkD4fKBbrTpCOFJ3iaRp7ck92c3sqyBkOQCoHLlQnQly6668w8YdddfWe6tQ47uRc6sRnZtJcajJ4ssp061Gckkqu29YueSWxbCEvbtuIyQdOQGwp904Ybda04IKZCto0LjZS3cHOkM8B3eVsruvRdqEv4xLGVbB5jKABA/h/LjLc9KpvjlnkOpqJODw915m5UqS9youCsih4zlW5H9wfI1UTRVxYXPcTFH9iRtL/3X5B/sf8Aarm8tsV0l+m9uRwNZU3n1RS4pYqV0wabTTaeTiPYjAoe96fP7UWRQt8OXz+1bXMuD+IMp8V1ilisAjmliusUhVEB7pMrUfCbnSSDj50Yy5FUl4hRs1mcOOPCdLs3Ud3ZuapZ16rD/mjc8t+n0+dN3kfLFkM+DLJOMa92f/Ly/aqO1v8AYbn6kUbHek7a33BU/mJybeX2h1H60j3Tiz1sZqSyiwWaM9OHqJAUJ03B7tY84kwPebzGSds4zUg4mP8A7FtEJVKSiG01FUXIQDwAEn0Ixgb0CL0kHW0mlgDJj8McwocQgeoPT9K7e+ffW82TpM+l7ddT7dxpxz07eeMdKIkyml1+Otgid+8w83f3DAFDJct3UCMN0COxOrHi8DYz5dKM7MNruSzrlIl6qsSK8mnTpgTwqcDpzznnWdvLzmzEs/Jnkm75tQ3Lrjw4Ow31CieCXZSMKBguWckHds4wCBtsMfrWpJqDaFdTLEeH1/o3t5OrsRttjTy3yMnPn05eZoS6i73IG2B8NPmfhWeseInBOck8yc45bDb4+lbnsuY1thLJ4S5KqWI8X9RXOw9lvhiud3b4sMVb4Y5R5jedmXe4KqCSAWblnPQVJL2fIXTOGfGdIDHUM88N5GvT+N31usTMGVZHXVnbWVydOnqR1yNqzCXfeEsB0wPTbypuWpmmknsgcY5TbRRW/Ah4UUY1NuAckLgDT60uJ8OczpEdk1D22wpGQBqJ5L68hWpsHZCGUAk+IEg7nGNR/X6iouJMGuHll1atCqUhRJJFjbUngiO2+oeI7AlTRK75SfyIoolIPdbRhow8QZpz3NsjA/8AubVt5WAI8agKfCcc6FuONKishvmUrKDFHYxD8MA2NRjY7hsO+3Q081pKGaRrRWltkOt7+dZBOGXYiJiULBQdg23LmKi/FOixRNfWkMLkyyRQqHNu4bvMBTnJyQBhunpV466+w9Ul1+GEG7JeQRf2w7KuuJTzSTBJmlUDxDJ9OvpiR71mXw/2kUkAliWWCKb8TcJv3jHHijGmPzP0qqn4upE7PxK5eX2IWjV1DquSok3BUEsRgfrUkd/Csi6bviQWKMrKVXDI2UAEYz4EON84PhArDj10hlQ9v4fp8iee7hJZmktpclZWMltNbyTy7q0Cup8MYwueQ3+NSoxJZVbXqbu2/D3iSCVs95BEkcw/lR6t+nPehbfjGBEPx1yumFwdVsHEaNpwqZO4OBl/T1oaa9jZPFLase6hAV7R00lWJ7tWUbbHd9sihShkIo9b/ZdfsGy59plKlvF3j2zKdZOiSXvID7EbhdO3M1AboN1GcABA7yuoO5iRGAOrJfUzcsYDDqLPKgDlGtBtPgxTXcWSNLR6UPQH2V6nOfOnuroeId4CPGMfjO8By+cZCaiD3rnY+LJz1rHd5CIz/aOMd4SeTjfGMZ5EjHIZzVtwi7761Vjuy5jf1K9fmMGqrjTZx/pp+Hh6bdDyGOtN2Ml/nx+iuP8AtP7impL9HPocnXxSs+aCZ+dR4qaVd64xTNb2PK27SI8UJfdPn9qOxQd8OXz+1GXMqHiC8UsU9KsAhq6FNXVUQQqG7tQ4x1qcU9UpYLi2nky8sDRmpEua0M1uHG9VdxwZvc3rb4ZHX0vaDjsyFbvrtzzyTmBtzXl6U5ucYxjbOPCnM+0T4dx+1DPw6Ue6fpUJt5M4CMT5YNV3aOmtemiWSXOBvjltjOnO/wB6Ke+ZgcZXHhznfHLHwAwKIs+BTBC2g6z0xnSD96CvbCSMFmH1FRcD2QtZc5PLDrK6OjBzhB05+p5/H6VJ2h4+0oiihY91EoC+6S3vMfrj5VHwG2Z7Z/B7OSr5xnzAHWqEyHUfjWK64Oxv0JOT4F7mwtrkMgLEkhRtg4HQDP8Al/aiuGXowRsCdt+Y36VnuHsWRn/px5ft5bGlbXWH26/Dn/pQZ6dPJtWYR6Bd3ypbu+SWYBU/xO2MADPXf5cqhW60ooJaQsVQQJeNC8rOAmkoEB0KepP1AOK+ds92pAOo6myAQNKl2OAVJxgHbfGcZxiip5yATJI0MTAwzSyaZp5YyCyC3tp8SQxYbHP3gSTjNCpSUPm/8DVx+JsScFy/drYiR7b82WRrtWWUMCRGWHhbkNhv4T510glWM3EVlZKt2VQI7K+lWGAyxu35ak76hyx0FBTcOQxqrwxW0cA7xXmaSG4vkOeQbIywGxxhScA06LFg3v4GPuCBGsBuWxrzpMmn+YR022zv8C5H4Lr6by8/45Fkryq8cD3dhHHbASRSLodRIQygZwXL5yT8j5UI3F3ZC0vEwHuW03KpCxPdBSoLOFGo4GNO3tfGuP7OZFW3a1tYzOe976WfLRIrZ0M6tmMAEKVIyc+fLp+LOuqXv7GCRcW4SKFHLRBtLMpVWXGD8WA+uWwiWeX0+z8/6JZOK94XH4+5k1kRALbnL2oyXyM7Y1N4Rttv6dniLtljNfOpYSsfw0X8iI/kSbnGzAf3RUUNw7aUguL2XAEVqYYFiXR4DOuc+Q5A9MnnQk0mMFlmKEa0E94qkwRqQYSq75LHI5HHIdaE110jSS6x9l1kIYzcn/FZ3VwYbZcPI3f3S+LppCsM9fLlQN1dt7zsCdzqkgQZfLnwxKWx+ahx/jHwHYx5I/JJAAZlW5nbSfGZMkhcr4U+Z+NDT3BXOcocnKhY4cHJLLpQFiAxdem2OQ2rUYmgPiL59PTHL453+u+9P2KH/VOPOJv+5aDuZc1Z/wAP4szzN/THp+bMD/4mj2Lhom/Y5esnxWJFjejBocVZcQg8VAsuKrTyzFHmdQsTZFQl/wBPn9qNoO/935/amkDr8QVT0qVDBCpUqQqiDinpqfFUXgcV0rEcq4FPUJuTi7aiRxA4qup6xJJm42OPJm17Nyah8dv9TV52i4FHc2jDABAJB9ayvZmTlXoPDk1oQeRFZivQ6FUsx3MH2d4LGbbTNkadW3UAb7KBkmqfjnYxX/kMMgZAwd89CcVN2s4mbTVCpbJO7DI8OcqoPmeZPw9aq7btGyWYeQ+N37uHoVjjHjcjrlnVf8rUuq7lLjgzpVzjwYkUMFpJaGRZUzqA3G4xuMgjzzVVCNLg5yvXzFba4vWeMBzqck7tjGgKpByOuQfX6Vm7+MOCwx5Z5H0JH1+tP02OXMDNJcjQyXAZ1IZdIQka0EigsVwGiwde6gAYxkg7YoySXuiWysL4kUSXWbi7fxBe6kg8SxnAOCVG3Xc1VWsfdQwyZPiR0ypUMCDgjW2wyCc+hx8Jo7nGRHpTPhIhjMsjBpdleeTl6MOWwpbGNjoaf4lksEhHtrHIcSALd3zlBC6gEhoRqDLy5g8wMZG/ML97OZFQXt2NTS60iFppXwh1wV1nZeYGc8sigZJ1D62EZfMn5l3K07kAFQkkSg7+RK+tNPKZExJ3sixooUOwgjt2ffMaZJdOfQbb1B1ddfgnigjCMIxFIkuk3FyYLkrZknZI2z58jzblRMNxJqQwHRIoMVk0NrpE6asM+t8HPPc5O5zig+/yw/lk68KAog4fIqLnxZ0Et8eeBmhmnVkJJyh0h2Zf/TamzptU73LLgAb9B051TWQi9wy4YEaT3vdse6T8RcKghmG8jmJBnTsenmNzQ/fDBZFRRkFhDCX7sphYGEsp2V23O+/ryoZpsdFVjGFIVYFWS3wSW1EkiZtumahlnzgnDdEMhZxjZVgcthQUXJ5f7WoEckTzznkSWILDQZGca85lXTEANLtgjf3OfWqe4l6DltyAHQYJA8wAfjmpLm5GMAnHIA/0j2QwGBqG5zv7VVkkmaZrrFL71FHTybGtx/D2z02ryHnK5x/hQYH66qwEcZkZUXcuQo+JOK9esEWKFI15IoX6Dc/XNB7Rlw1qteb/AKObW3ObkwO9Sqedaub6QVTz0LTZSOVrMcQMaC4h7vz+1HGguI+78/tT8RSvxBVKlSoQMVKlTVRZLbJqYCry8tViQFqqODDMyj1FabttZ4gU1amoxZ1NBplZuzMysudq4ePbaqabUMb0bb3mBg0DLH7+z4STcSbNPmujhhtULHFETycK2lweGaLs3L4sV6XwtvCB58/h/wA2ryvs2Dr2Br0O1uxHEXcgBRkk9AOlbrwH07bRme3HDllux0G22BWR7TcB8WdYVIkAUHqclj/+mNWPEO0DT3OqNS2okKP6iOQH/OtVvaW4PdRJMh7wlgdyBq889a3p6nxSk/2HZzaSiUXC+J4i0SDO+Ebqo8vhvUvfLjK6Tjz3/Q1Bw/hwUgTe0w8Cjfn1OKNk4GFfJJI8uVblwxl7lrdHYEn4TxknvG1xg9DnHhHTIB9PZ86BW6PU+WxzjZskY+tWt5PqKrgBVGAB58h+gA+QqsktS4J5MOXkw+xrLipBar3WJLrAODjwsuwUZ1PnB8xU34rx5PMPkMcyOoQbAFyFI9D5VUFmU4PTmDzpd9WXUPx1iZa/iduhJXkfEupzzUAAIw/1pNfHVqDNlc6XJLSAAaVU5OnT8BVWZq4M1TufYI9WvUsWuwBgbLnOkFsBgANanVu3PntUEt5z8zzP9QznxeZPnQLTVGXokahazV+hLLLmoGamJq87N9nXuDrcERL1/rP9K+nrRZSjXHLEZTlY8E/ZKzw3fN6iP7t9q2vf7UPb8N35YA5D0qe6jAXFc25q2WQ8VwxwV9xLk0M5rln3ps0SEcHG1PiOTQXEPd+f2o2g+Ie78/tR4gK/EEUqVKhAxUxp6Y1Cyx4FH+YD61tu0Vt3kKisDw6Yhx8a9IDlok+VKTi5SlH2yeg7Pnw1cS9TzHjtj3fOs80hNei/xBtwApHWsE9rW6H8OWOQu45OL5jWl6V2PKrq1lVj4v8AWqZbbNXvDbMRLrlIAG4HN28tKdR6natzmlyMXaRTRoOCQu+DqCKDjBVRn1Hi1fpRHaC2adTBGzZ88MEGcDUc8zz22qotONFSSF3x+XyOG5BmPXG5wNs4q6tLkxxaicvJsMn3jyyalEpOWTmOvunwtA0dskBQRlV7pBHrIJOo+02PPlWf/iVfFpVhWJ1aAAjIUllIzrwM0bxJu5iQy+07FVUZJcucEkeRBO2OlUPD7ZjJ+IfUSrPnUdRkU4xk9RjUPpXQcnXFplxSk8h3DrUR6ZASwlA0k8wcbq3qDVrc2+Rmql7oLKYs/lEd7EfXy+mR8RV9+MQR70g+J7hn6GevbauLWA1Jf8RXO1DW/GlU0xXnANoOn4ekoxIMHGzLsw8viKprzstMozGO9X+7sw+Kn7Zo9eMCQ4FaDhtzgVJTlF7ESPM5UKkhgVI5gggj4g1Ga9K47Orr41Vv8QB/eskYYid4x8BkfsaNGe2WimygJorh/DZp2xBGz/AbD4sdh9a1vDoLdcHuY8/3hq/fNaCLi2BgYA8hgD6UOWoa8KLUfUpuDdhFTD3jBj/8Snwj/G3vfAbfGtVJIoAAAAGwAwAB5AVWy8Uz1quuL0mlLIyseZBoyUeRe/iVFUfGOKryFA3HEsDFZ27uyWoldDyalPYt4rjJoxTVFZzVcQvtR3HByNRuyY0FxD3fn9qMoPiPu/P7VUeYvX4gilTUqEZHpjSpiahCezUZz5V6Fw5swLXm0R3r0HszJmHHlQox/V+aZ29A/wBGSIe3lvmBW8q8/jGRXqXbGHVaZHSvLENCpWYtA77HXapIkCY5UzEk5Ykk8ydz9a7V80xFYkmjs6XVRsRPZbsAat+OPogiJ1DLHdcZz5jPOqDVivQorXvYYZCFKoMIOrHGAfTet0bTyD1sE1k81tbWd7uIkltJzlxkqvTIPI8v+CtBxOMIoUcgMVdR2Hcphjlskk9SSSTn61S30mtsUadrlIRUSHhXDu8UB+aklD6Hmv13+tGXnCwKt+GW2lM0HxCbnVRm+LCMtGXv7FelUdzAFq84ndAZrK3dwWan6sg2HWAwc1fW15is1aybUZFLVzjllF7cz6hVUyb12klQ3ElQokE+Kf8AGGq1padXqcBeS7tLnJ3qeeSqAXGOVRS3rHrWHE2g2eYb1WTtS11FK1bisGnyCbSTerq2krNQNg1cW0lXJZE7YZLpWoXiPu/P7U8MlRX7ez8/tQUtxOMcSDKakaIs4C5oDZiMXJ4REkRNTrZE1pLDhGRyqw/sYCqjGUuQ9HSPzMavDzmtd2NfGqPriiLfh3mBkeVNw6BUuwF5kb5otNbVsWxuuPdQki5uIBJbSJ1XO1eRTWxDEeRNewmcRXGl8ASDb41leO8CCysRyJyPnS8ouu6UDNtXewUkYQgiuk3q7ueG4qva30mtS35i0YWVvKIHTIq04NxCSDGrJXkM9B6UuE24Z961Z4UpTlS004+E6um1XH8NhRcV42Cvrj96z/DLoPIcn4UVx3hxBOKo7JCr5o1S4o5fM1ZFJ/CekLMBH8qyXGOJAZwa4uuKMy6V58qDXhJIy53NEjGMN2BUHJ4Rnry7LGuIoM86u5uEAbgfOgZbF+YpyFsWtjDpecEITFdCSujbkjmM8uYG/wAaAkJBwelE2YKUXHmWSzVHM+aDR6nFXw4MkLU4apCldJHVNm4oipitFCOuHjoTYbAMy1HpqcinRavOEVjJGkdHW611DBR0VvQ3ckSVWUNEa4vW5fP7UV3NCXw5fP7VFJNiEqsSLaKLUav+F2unFKlSk+QTQ1xctzY2IAApr24AFKlQ4WSXI7XdxyUVxxUA48+m9Rz8YaGZNahsjY+8Pn1FKlWqdTY74w8mTUUQVTeC34txJJoFmxvG3Mjy5j4UVfYaAPjGw65pUqLr5PvIS8xLSLZozc8oNVV0oNPSocm2h9QixrHZtq0I4hhaVKh1b8xW6EYvYzXGb3NV8MAIpUqYSMj26qH+FTXl6MgdKVKgWbsPSRxcTRwUYEBcvIw6Rpz0jzNHT8IR9E8o7qJ1DrCCWbBJC5I2Gdj1+VKlROBLD9diSeJC7R2kAtY3wkIBcFI4/wA53H8tGl/pG5Y6t8bZ2rAXWMnrvseXyxSpV0K+f7C98UoZ9zmJaIFNSrchNHYFSKKVKhsMiQVHJSpUPzNgkgrqI70qVXLkXHmWtoKsUWlSrnWPcajyOiKreI9Pn9qVKj0COoW5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638300"/>
            <a:ext cx="4762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22" name="Picture 10" descr="http://nahodsa.sk/blog/wp-content/uploads/2013/05/macro-photos-insects-shikhei-goh-enpundit-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5" y="548977"/>
            <a:ext cx="3012720" cy="19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99592" y="12807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Složené oči – </a:t>
            </a:r>
            <a:r>
              <a:rPr lang="cs-CZ" dirty="0" err="1" smtClean="0"/>
              <a:t>Oculli</a:t>
            </a:r>
            <a:r>
              <a:rPr lang="cs-CZ" dirty="0" smtClean="0"/>
              <a:t> </a:t>
            </a:r>
            <a:r>
              <a:rPr lang="cs-CZ" dirty="0" err="1" smtClean="0"/>
              <a:t>compositi</a:t>
            </a:r>
            <a:endParaRPr lang="en-GB" dirty="0"/>
          </a:p>
        </p:txBody>
      </p:sp>
      <p:pic>
        <p:nvPicPr>
          <p:cNvPr id="13324" name="Picture 12" descr="http://img.ahaonline.cz/img/18/new_article/741864-img-impor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30" y="538675"/>
            <a:ext cx="3251890" cy="2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://aa.ecn.cz/img_upload/e6ffb6c50bc1424ab10ecf09e063cd63/vazky01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4866" r="9773" b="7677"/>
          <a:stretch/>
        </p:blipFill>
        <p:spPr bwMode="auto">
          <a:xfrm>
            <a:off x="5838510" y="2817148"/>
            <a:ext cx="3203872" cy="23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hmyz.fotobarvinek.cz/gallery/kusadla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61" y="138246"/>
            <a:ext cx="2130425" cy="275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http://2.bp.blogspot.com/-jcgafwf9yeA/Un7CngRoggI/AAAAAAAAF4A/_vccYUcNbnM/s1600/PB041343.JP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20908" r="5150" b="9853"/>
          <a:stretch/>
        </p:blipFill>
        <p:spPr bwMode="auto">
          <a:xfrm>
            <a:off x="1452650" y="2632358"/>
            <a:ext cx="4280320" cy="254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771800" y="4809993"/>
            <a:ext cx="345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 smtClean="0"/>
              <a:t>Baetis</a:t>
            </a:r>
            <a:r>
              <a:rPr lang="cs-CZ" b="1" dirty="0" smtClean="0"/>
              <a:t> </a:t>
            </a:r>
            <a:r>
              <a:rPr lang="cs-CZ" b="1" dirty="0" err="1" smtClean="0"/>
              <a:t>sp</a:t>
            </a:r>
            <a:r>
              <a:rPr lang="cs-CZ" b="1" dirty="0" smtClean="0"/>
              <a:t>. – turbanovité oči</a:t>
            </a:r>
            <a:endParaRPr lang="en-GB" b="1" dirty="0"/>
          </a:p>
        </p:txBody>
      </p:sp>
      <p:pic>
        <p:nvPicPr>
          <p:cNvPr id="13334" name="Picture 22" descr="https://encrypted-tbn2.gstatic.com/images?q=tbn:ANd9GcTM79y6MGbvEy1vFCVzqxZd4_YYX5Yv2I5ysFdhqmts-3HPj0Xy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11899" r="16728" b="6676"/>
          <a:stretch/>
        </p:blipFill>
        <p:spPr bwMode="auto">
          <a:xfrm>
            <a:off x="53975" y="4665747"/>
            <a:ext cx="2611016" cy="22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5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://macroid.ru/_data/44/CRW_183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50305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18864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Vírníci</a:t>
            </a:r>
            <a:r>
              <a:rPr lang="cs-CZ" sz="2400" dirty="0" smtClean="0"/>
              <a:t> – </a:t>
            </a:r>
            <a:r>
              <a:rPr lang="cs-CZ" sz="2400" dirty="0" err="1" smtClean="0"/>
              <a:t>Gyrinidae</a:t>
            </a:r>
            <a:r>
              <a:rPr lang="cs-CZ" sz="2400" dirty="0" smtClean="0"/>
              <a:t> (</a:t>
            </a:r>
            <a:r>
              <a:rPr lang="cs-CZ" sz="2400" dirty="0" err="1" smtClean="0"/>
              <a:t>Coleoptera</a:t>
            </a:r>
            <a:r>
              <a:rPr lang="cs-CZ" sz="2400" dirty="0" smtClean="0"/>
              <a:t>)</a:t>
            </a:r>
            <a:endParaRPr lang="en-GB" sz="2400" dirty="0"/>
          </a:p>
        </p:txBody>
      </p:sp>
      <p:pic>
        <p:nvPicPr>
          <p:cNvPr id="4100" name="Picture 4" descr="http://1.bp.blogspot.com/-e-AOkudVNI0/TZZB-sleorI/AAAAAAAAAMs/umGk4l7mOyE/s1600/gyrinida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537" y="3946143"/>
            <a:ext cx="3338908" cy="243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hotomacrography.net/forum/userpix/569_img013_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20623"/>
            <a:ext cx="3600400" cy="31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landcareresearch.co.nz/__data/assets/image/0006/49407/gyrinus_s_pohe_waipaia_1_31xmontage_b_65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93" y="619016"/>
            <a:ext cx="384761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8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3.gstatic.com/images?q=tbn:ANd9GcTupxRtUFbLhQspYr4MyY1dozgrf5ZWpLVp99byekZRuT9OxVq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-flora.myspecies.info/sites/e-flora.myspecies.info/files/Columbicola%20columbae%20F%20ex%20Columba%20livi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71427"/>
            <a:ext cx="1728192" cy="48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2" y="55892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Luptouš slepičí</a:t>
            </a:r>
          </a:p>
          <a:p>
            <a:r>
              <a:rPr lang="cs-CZ" dirty="0" smtClean="0"/>
              <a:t>(</a:t>
            </a:r>
            <a:r>
              <a:rPr lang="cs-CZ" i="1" dirty="0" err="1" smtClean="0"/>
              <a:t>Menopon</a:t>
            </a:r>
            <a:r>
              <a:rPr lang="cs-CZ" i="1" dirty="0" smtClean="0"/>
              <a:t> </a:t>
            </a:r>
            <a:r>
              <a:rPr lang="cs-CZ" i="1" dirty="0" err="1" smtClean="0"/>
              <a:t>galinae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5259352" y="60212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Péřovka holubí (</a:t>
            </a:r>
            <a:r>
              <a:rPr lang="cs-CZ" i="1" dirty="0" err="1" smtClean="0"/>
              <a:t>Columbicola</a:t>
            </a:r>
            <a:r>
              <a:rPr lang="cs-CZ" i="1" dirty="0" smtClean="0"/>
              <a:t> </a:t>
            </a:r>
            <a:r>
              <a:rPr lang="cs-CZ" i="1" dirty="0" err="1" smtClean="0"/>
              <a:t>columbae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3078" y="117354"/>
            <a:ext cx="48965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Bez očí:</a:t>
            </a:r>
          </a:p>
          <a:p>
            <a:r>
              <a:rPr lang="cs-CZ" sz="2000" dirty="0" smtClean="0"/>
              <a:t>Luptouši (</a:t>
            </a:r>
            <a:r>
              <a:rPr lang="cs-CZ" sz="2000" dirty="0" err="1" smtClean="0"/>
              <a:t>Amblycera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Péřovky (</a:t>
            </a:r>
            <a:r>
              <a:rPr lang="cs-CZ" sz="2000" dirty="0" err="1" smtClean="0"/>
              <a:t>Ischnocera</a:t>
            </a:r>
            <a:r>
              <a:rPr lang="cs-CZ" sz="2000" dirty="0"/>
              <a:t>)</a:t>
            </a:r>
          </a:p>
          <a:p>
            <a:endParaRPr lang="en-GB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79912" y="69744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Psocodea</a:t>
            </a:r>
            <a:endParaRPr lang="en-GB" sz="2000" dirty="0"/>
          </a:p>
        </p:txBody>
      </p:sp>
      <p:cxnSp>
        <p:nvCxnSpPr>
          <p:cNvPr id="10" name="Přímá spojnice 9"/>
          <p:cNvCxnSpPr>
            <a:endCxn id="8" idx="1"/>
          </p:cNvCxnSpPr>
          <p:nvPr/>
        </p:nvCxnSpPr>
        <p:spPr>
          <a:xfrm>
            <a:off x="3347864" y="697443"/>
            <a:ext cx="432048" cy="2000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>
            <a:endCxn id="8" idx="1"/>
          </p:cNvCxnSpPr>
          <p:nvPr/>
        </p:nvCxnSpPr>
        <p:spPr>
          <a:xfrm flipV="1">
            <a:off x="3347864" y="897498"/>
            <a:ext cx="432048" cy="2000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97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9779"/>
            <a:ext cx="4752528" cy="328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0" y="1166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Ocelli</a:t>
            </a:r>
            <a:endParaRPr lang="en-GB" sz="3200" dirty="0"/>
          </a:p>
        </p:txBody>
      </p:sp>
      <p:pic>
        <p:nvPicPr>
          <p:cNvPr id="6149" name="Picture 5" descr="https://encrypted-tbn1.gstatic.com/images?q=tbn:ANd9GcSvv8RJLEa-seNDI_GsvP9jPFN1VLU7HhhwXFeacwTgLZKD_ar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892"/>
            <a:ext cx="2913968" cy="218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www.warrenphotographic.co.uk/photography/bigs/14973-European-Hornet-head-of-queen-showing-ocell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9" y="116632"/>
            <a:ext cx="3285684" cy="219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s://cephalodysseus.files.wordpress.com/2012/08/bmnhe1015084_h_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9" y="2361238"/>
            <a:ext cx="3285684" cy="24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s://encrypted-tbn1.gstatic.com/images?q=tbn:ANd9GcRhy6tkiuTdWiFTKePiXn4qE0ivfoNCDl67LX3K0wN7KL8i1Vb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75091"/>
            <a:ext cx="2198562" cy="218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3" descr="data:image/jpeg;base64,/9j/4AAQSkZJRgABAQAAAQABAAD/2wCEAAkGBhISERQUERQVFBUVFhgVGRUYFhgUFhgWFxcVFxcYGBQXHCYeGBokGRQUHy8gIycpLCwvGR4xNTAqNScrLCkBCQoKDgwOGg8PGikkHCQsLCwsLCwsLCwsLCwsLCwsLCwsLCksLCwpKSksKSkpKSwsLCwpLCwsKSkpLCwpLCksLP/AABEIAKwBJQMBIgACEQEDEQH/xAAcAAACAgMBAQAAAAAAAAAAAAAFBgMEAAIHAQj/xABHEAACAQIEAgcDCgIIBgIDAAABAhEDIQAEEjEFQQYTIlFhcZEygbEHQlJykqHB0dLwI7IUFRczc4KT4SRDU2LC8RaiY4Oj/8QAGQEAAwEBAQAAAAAAAAAAAAAAAQIDAAQF/8QAJBEAAgICAwACAwADAAAAAAAAAAECEQMhEjFBE1EEMmEiUnH/2gAMAwEAAhEDEQA/AOT8V4pW6+r/ABav94//ADG+kfHFb+ta/wD1qv8AqP8AnjOK/wB/W/xan87Yq4Bi1/Wtb/q1f9R/zxsnEa52q1f9R/zxtwvhL120qPM4d+H9GqdECRqbGMK2Xy+bf/mVR/8Asf8APBHL8FzLb1qv+o/54ccvkQTtbwxO9ADa18I39FYwXopno1mItXq/6j/niueBZpXXVWqaSbnrH/PDpSIDdrbEueyeqk2m9jGEUmnstLFCrRRzvCIpIadZ9Vv+Y354L8Ho1IEsx/zE/jhepZtXVG2BT7xI9bY9qcWq05NNpAO3xwcuBzWmJimouzpmRoEi84lzWTMc8J/COmzqF62Dq5DcbAeFzPphiyfTOg/tdme/zI+IOOF/jzidqzJg7iOXZRu3qcVchm2m7H1OGLPIlRZQhgeYvhUrpoY4vFPjQrasN1s1bc+uF3iddps7faP542q8TAGF/iXGRP378jthIWmCdUMOSzrc2b7RxefiRA9o+pwpU+I6TB3Fj5jf78a5vixE3xdyfhFQXoT4pxluTt9ojClxLjdS8VKn22/PFXiXF2wBr1mJw8b9ElXg5dGOOVesANRyJ5ux+Jx2HJ8booqioWLsusIlOpWfQDGspSViFm0m2PnnhGahhOOu9FOMFGd9NRxVp0RNNesZWoiopRkB1AHWGB2ksDFpN+Ctas6RkGp1qavSYVEcalZbgjvHwxBnKRUEwbeGE/LcOIKHNZd61FmzdU5dF6/qqteuKlPXSUw5FMuuoSFZm75x5xnhdRq7llrKp6g5dkoCs9JEp05TrjV/gMHWpqmzBt22DJITky3neKoxIVmn+MICuT/w7KtWAokkFgABvNpwDzdZhI1N6nEPEcrUIraVMkcT0x316iGjH1gDHljTiFXtN54WQ8QFxbiFQT23+0354A0eNVQf7yp9tvzxf40++FepVg4k3ZVKtjbS488f3j/ab88RZritVhao/wBtvzwv5WoWIAwz5PhvZvhVGjTny0gblnrahNSp9t/zw2cOqPF3f7TfngYmRvg1lqelcdcXaOeqZV4tmXVD22H+Y/njn2f4rVLmKtT/AFH/ADw39JKp0mcINU3OF9BNkp4lW/6tX/Uf88ef1lW/6tX/AFH/ADxXxmCIdW+RzidbRmZqOe1T3YtyfvxmKvyOezmvrU/g+PcExzPiv9/W/wAWp/O2PMhkmquFXnj3in9/V/xan87YeegvBITrGFztjG7CvA+DijTAUXO5xPWETHr44IP9Fffijn60aQB+Mk7mO7lhW7H6MStA+/xxpUzMjUPT0wN6wyQPKPXG9GoY5CPGLeH754yQyJ3qFZ7ovuSP2cTZHikHSJj8fK33YCZ3MEzptB8u/wBcR5YsLiwEHwwsouiqkiWqOresgMwesTwV4Yb/AFuV8aEtabzLW8efqD6HBDidHt06gFnplDcn2WDTzPs1D9juxQXLuSQFLGRES2/gB3X9MWT0QZlTsspEmBAsbmJm3/c33YucOZGR9SktTVnXb6OjTpO5DtTPuOK2odaHIO+1wd18LbYnyNYqKhEMCDbmTIa8i029NsYay30b4hmlIFAO6zcBZhR7R9wBPuwSzXGUrEskhSxVZie8AxYEi/uMbYD5GowpsFLjs9kBtMSRckG4ju7xjzhrKj3SQeyQ0FbmxgGSbe6QeWFcUxlJozi6stMKVOt6qqravm6WkBfMrfwA8cL3Vs1VjuEny1XIHuP8uGxs8CgVhCJOgkEnrCOTG5iSZ8MU04VopkICQCdTH6TQBPkJ9cQlBopGSkAMuTqUG8kD1MYyvni7G25J95M4uUsv/wAW6gCFdVAO28/BTill8t8MVhEhKRd4bwLrbnGvFOium4GC/As3oIESTsOZwT4vnEXStQiWEwsM27CO72lI3xyZnOMzpxqLicvzOXNM4YuiXGKgeFk+AuSZAgAXJvMDkDixV4IKw6yoerpT7ZvqjcIBdzttbvIxTzfEuqosuVXqkLBS5/vXABJBYeyCSvZWBa8xjoUbWyPOno63QzD1KWk1NDMVQLTYa9TsqAtUX2I1TpQza7C4wxZ7MBifPHJ+g3FIqKGsqKKh8wlv/wCjofTDwnEdZAB8fdhZPQ8Y7sr8SyO5GFrOqVBnD5Uoys4S+kYicSjK1RSt2KHEzvhXrG+DvEq8hvAT94H44EZTLF2jDQXoMj0XOCL2pw4ZWrbAjIcL2AwRNNlsMO2icU+wjQ7TYLLTtijwzKECTixns1oU4r4Ilu2KnTLNAWGEcnBfpBndbnAc4yJvs8xmMnGTggOmfI57Oa+tT+D4zGfI57Oa+tT+D49wUA56cr1mcde+s/8AO2Ot0qAo0VUWthB6J5LrOI1PCpU/nOOgcfq6THhgS0h4Ip5esQ0g4grp7W3d42i8+cY24eTM7227vdgll+DmoxInvgRz5fd8MCLM0L3UmZmPjafS8Yr1DYjkYvPIjb1t7jhj43wTQQRIFvxi/lcf+sAc4I9nciwnx87j88VADWWAWNoN/Hw8NsQU+JpOkNF4knkfwviLjOaJXSpO0i4vdvK42/c4XOH/AN8mrYsJ8pvfEJXJl01FI6jm8qz5Wd9L02HkddMyfOoov3YV8wgWoHEqCdDESIlRMwbSZBixv5Y7DmujX/AggEsaUQB3PTdQoHIlBb445Bn8szllETcgAbsCJHnDOfMRiiWiT7ZZUgapWZEQZ1SLTIJ7xc9/uxvSfsxtO8eM39zd/I+NquUSUg3ME2PiVBYcj2gL+GCbDUAoIkqUWByIiZ5AiozTazQZ2xjElPMFoWIgauQAAgmTuTcCPLuvNwhEJepUcKKcHQ3ZdjcL4BdQE3HLHlHTfSpK6Y2ktKqVm1r9XMbBOZM4r5jLQapCs6M0xM2LMYLb76Rq845YKCyUZpAitJJ2IMHTy7+8j/ffGmfqEsWXssVLC4QNpEn2jBMAwBc7DF7L8IprllJMsGBZQAbg2gG2m3/vFGrQRm7UAXEkDe8kDluNu7bFpdUQV3aK3ClfUzuFBgsTyuVEG0g2I+7nglkeBIwMkrdFEj5gA1v62A5yMCf63VOzckgNZZlbgSO/dr8jOCtDPFaSvVmipuuqSzc4RPTtEgXtO2OfIpJJwOjFwbamy9U4XpASkDqYEwB22AMLPf2u0dlAUAnc4pv0cFEIWArVIMLOqmgkkaiPbMk29n62+K9TpoAvVhTRB0sTd6lRZUAu1jZQxCgRewAwS4Z0kWqo3LAXldlAHLY3nbliUnL6KxhCXTFvP5TMM6dZLsSwA/zBFAGwHZMDHnHuFgUqKqwbUdRtHafSB5i1jz35xhozWfFQsyhbSCY7I1EibmZu3LfA3MUAWSoT7MAbk23MAd+w8fDFoRlJEZ8YujTh3DlRajHUqE0aR0jU0At1mmSAT/BG/fhu4P1aVDDEosDUwgnukbA72HdgbQNI0CANGpqlUXkgjTTFzy1I7d98DM1TAn+JB7LiZiJ71EHfl4zgSwN7DHMlo6FneLUFTtVFFp3E+AA7gMJHHuI0HUhTN/GY5+mBuYzF5JDILgRYRAAH2dsCgjaRqX2nF55lSWNz4A+/CrAo9jfLZPlOA0H19ZUI1WHcYhiJ89OL2T4TlkTshtTSJ7lG595t5A9+KSo2iDAi45iCSSfsU19cWqcqoK3NkjVtAl9/FkPvwygkDlZep06SKT2omJiR3n8MbZSvTdgYOkE3ItIE/lipUzZJ5WT1jv5bk4IZet2RqWARCmYWxhj4i0YPwpuw/I0qCTFQog3N8K/SbPwpGDfCCai9Y8CmJCD6R778sR5vL06pIdZwk2o6MouatHJ8xUkk4hx0PifyfowLUTB7sJXEeD1KJh1Pngpp9E5QceyhjMZjMYmdN+Rz2c19an8Hx7jz5HPZzP1qfwfGYZGKXyc0dWfzH+I/87YYul1nwvfJrVA4jXHe7/zthz6X5AkzhcnSKYn2BeCJMk2GOg9EsupM23394H4+/HPckhVSBa9/O+2HHoVnNPtHx/Hn4b+CmSBusewsJ9NsmopMed7+h/C/lOwvynMC7QRAta0eH5H/AGnrfThw1BtMzEiCAwI7j3yPUDbccnpgkEjcHTI7JjuI7rD74viyJvQEq0QSAIC/OA7JvvePz8pvizlOj6Fw0KdLDugx4A2/Dbli29IT2rE98AeQPM/7DE1Kg0jTIJ7yItbfnt9+JSRSMjtNc/8AAEr82lI3kQnhBm3Lnj5/gtsY5+4xPoJx0ZOmpTIVadVD2qToGAMSQVAJBJHLwuMI1HJVKaJYDrACsm825g2vH3YrHoR9lPINp1KQDMyffYb27/TaMXVzbGoxNpmTzg3gDfYffGIBQXUpBAixMW1ao7U87Mw8VHjiHL5wO4VoDTE6TKgTeAb/APvGo1h6jRdaQZlJpsSC4UROkF7kWKBjIsCdW4BOKi8TgHSZtptKgjUO0dQv5dyjFg5wUKDmpNVHDUwjE9X1rBP4ipZQ6hYEg7GbCyseIuH6wm9tJ9rTcsIm07G4OClTA2MeazdReyW7LKJ+qVmAWns37uXLFLLn+k1urpai2oXmaaqwuY3BBiI5edhOVzz13KAklzuTJ35k87b+OCXFOD5jLtTo5YO1Qq1Q9WJZibT6kn3Yhl/IUZqC7ZfD+Pyg5vpHma4xVSrUZFpsAYU9lgI7KvGzG03Bv43x6vXZgjriKhkyag1A1GW5newKwNpAkYE9E+DpXTMvUbQtFAQZmWZgoULEk31f5D3yGnhnBTTGtraRG8wZiJvexvzEc4w1v0Ch/qLXGcuKJ0NLVajCoHMGxgyQR2g+oEGY9cEMtSXTBqssraLS8ESdhvcQTEnAvP0WfMmAYUDcWvAAv3T92Nv6eKSsNM3IG2x038TI3GHTJ0FBVzGXOlXFVCCZMgkSbEE7i59/PFZuL1HeCwsbgDTzLEkbT4dwxvwviq5hhSchASACV7IYnv8AmySb+N43wRpdHkNdQCZ1LTKkXALaWHja8+e8YyyJ6TDLFJbrRe4nmgvVIVJZFVWM7dks5A8HbwvbmCBz8Up9pYN5tq2AAEydrj/7c8WeK5t+sqkRd2EmCO1IsGv8023gYXAYCgRsZYSdUk3gmAArDlyBw70ia7DaVJEKConUQWBuN7gCQCBbzxscuAoXeDIJEndTZiJMXxlFB1YbtKxNwTYwNOrYHVuLXGn1kOX1KgGolhIEbHt09O8m9MXB2aY2jDG7kRaR38jEEmw8V2xDUVQJi8MI3AsJB5TdR7vC+5fY2A1eJB2a4EbgH9jFZjq8CSLbA7ktewXzM3ttYGssVMwpaQABqnTeN9vAQDz54my9AOTTIAVADVqLIADdpaak3DkW2sATivklJMU1Ds3ZWTF7szE/RAElvog2uMWM/wDwkCIdW5J5s7RrY+JI25CByvpPiv6ZbewvU4olkWAqiABYCOQ8sRf0q+Fajn7wRHOfjfBmi4YSOXpjl472dalrQfydaRfEXEeHJUUq4kHnilksyfDfw9D53/YwWrVxovgN0xk7RyrpH0ebLtIuh2OAmOuZnLLmKbIwFxbHLOJZE0qjI3I4stnHONM6J8jfs5r61P4PjMZ8jfs5r61P4PjMMILPRXiHVcUJOxq1F9XbHb+MZPrEBHMY+cs3WK5mow3FZz6O2PofofxZc1lEMyYE4NWjRdMWM7kdJJ8f2cRZTiBpMIPLaJM8tr90R92GnieQwrZnKkE7/u58sTqit2EszxTrUjfl4xEbenut5DsvwrSZLEyezIuBJ+juIjy+OlJYIj18sFBVseZM25kTfkeUmNu/nhhG9ivxeiAYiTYXvY32+/0xpljIBg2gXFwOUExO0434rUYzAFiZG94Kgm08o8tsQ5OkDMtcGx5fO7zbeI8sJJ6GS2Q8WzxWhUgmDpttbWouOY0sR78QdmoytqdQBcJcaB3dxJAMDvGI+lKBcu8fTRdVxMGbenlz3xV4Hm9KgkTGi/ZJI1LAE8wY92q/LD4/1oD1Ky9wrjmWFRFCsFMatV4YE37yNpi+LfFOGUqqNUp9l0iQR2ShkK4lyQDNzq5Ta6kfVr5aoNGYJ6wjUjUhLiSrkQYDWqOAsTNOLWm50byFau7ZdQvXUwzrU5aQhJGoG6MNPlPhGKqoqmJJtuwfnK9ZqaBn1ogMIDsTqBc/SsdM+6RzE1Qrow2IvyHM8/QemMydctUNNy1OTGkfSaJAHKSBi1T4SHrdUqurHUBfVBE7xsAIE+cxbAsxR4PnBTqKxE6dzGw2n78dLOaLHLV6FbQTTIepo1xSYstQx3qBqHi3hhJPRprqQTHZ1CApIPebbfOvyw38PRKeXC1QGemNEauyS5YoDAMdlH5fN3F8c08EZZFk9R1QztY3j8AtDhq5V3FEMe1MtEwrdiEPlzvvvg1wviRNyJU/NMEH53hBkTMcxi1mc1NJFVQHKqzNT7ZWSGKIIJBKMCZj5uF8ZtlpkN1dLQCCS6ipJNoHaPmIHvtDT4x1I0HJ/qUOH5fWatQhoaoYk6jCSAVAFvv+GLtbg9Ke2NKlW7QIJDlZUn/MYg9xxLk+Kmg0VwGVoIrFutDEjcki4sBfYE9wwQzdIQhJNMDtag2oaVBiAeZlYMwb4aLTVrYGnHTErheYonKZpXIFcPSNISVLA9aKoAG8Qh8MdF4zkOpWg7T1rAKy3B1NTPaPKBrc9+BPB+h1FswteoEKBtfZadRmTInkQZBE4K9I+ILWqhyTB1ERJ0qZEeBsFB8d8crfLLGl0dCVYpW9ALjEHKsyLq0iHO5KiRqEiQy9kz3A7b4BZTKiLklDDBtzoY6CPcZH+Ye41kMxUpPqUFqbNUlAoEi4bTaYAg6SY9oGcacPoLRr1qIOoHTUpGAspX87CG0rym3u9LR5uzavW0toaxAhwLhZCoYJJ3CzI+lNpxlKpocBZjQDveYAkc95F48R3U85la2syAAwJDSbyVOqe+THv8cT/wBXOoEkHsr7MwOyAd+++1jfbkKDZuF6suCNiy6Y7gIF7kDSLd59KyIAzayNcxcSSVtaOyBqABM2APlj2qai3nXdlnvBkGO4x8cScAoirXUODpks2wELcjuubT44NCthVIpUg9QktUUG5AISQQZN5crJ8FUTgFWz9OoxGoesc+/niP5Q867EFbKxJgch80emEahUIIjHK25ttF4pRqx2q5WNpufKw7r4I5ByeXfijwysXpyZmPvAwzdD+GdZVAYctp3HgfdNvwIwyVqx7SdIpV6Tch44nzOcOnfl+x9+Ol5/osppgwBYTtFhMn7tvhjnPEMoFZkNrmLd3f3HbE5xHiyLhmYmD4xgF8ovC4K1QN7HE+QqlWgWv984O9Lcr1mRJ7r4aD8JzVoofI57Oa+tT+D4zGfI57Oa+tT+D49xQgc54kn8er/i1P52w7fJb0oOXq9U57LG3ngLn+Gfxah//I/8xxBT4eVIIsRfCRmkzNM+i69FaiyOeFviPDrmRP5e7A7oP0t1KKVU9oW88OdVVcYtSfRhIqZIry8o+BxJSSDB225ncA78twZ8cH8xw8efhimcmqnvJ5eHdgUEG1eHBtrE9runmN+ZjbAqpwvtbCO+03JiZ/PDV1IgAifHbw5YqZqja3uxKUSkWJfTHI1KtBKdJZZqmreICKZ90n1wscOosFErJQ3WQJgyZkdwN+XdfHT6aQZIkqrGPFoFvTCRw9lqVaxuNepfK439DgY5NzcfAzilDl6CsmoZ76QFAaGPZ1JbTLEXLaSSL2IvzeuJ8cpUqAp5KitOrXVKdXMBnaEgDSjCYJ1lfAT4YWKXDqao5FI1jCqWuBSJaNS6SD6yCCMP/BKlOrlUFVUrCn2DfSxEmNJX2dMLf/bDZXxVsXGuTpHOuKcOPX9et2QUw4ADK7qDOokrpJRUNlIvJIJuR4XxOnVrI4BWn7IpqImpAADCL9p5N5BIO8HBrN11ogNTpFSdWn+IulgGJlt5IZdzuRgLlMit2gKdWtigNnkmSBIMAlducwZwMM5ZG24tFM+OOJJRkmxnbJsUJlQCgIAgi0CF7xcG/wBHnOE/j2eNIuVAWxQKbiGWqmoRYlVNjvLW54bf63JLamUGnJPVsHUkF5lbrbTyseXOKfGMl16ssU4ZiVqJBsFBKxqtC6biRcyBEL1PfRyp/YnZbjDihUWmwDuNJALAsR7TyBaYpCJm7bA4C9IalKpXqvlUanRBXSjMNagqAbFiT2gbgncTE4cF6FMQTSZVZbjVq0aiKjEE3iUpnbv3scQZ/oXl3GYc1+ragAWApVGSoWJI0EqCphkWGJMhjYY5paZdO0U+iHSWjSy9WlXpGo+tHRuWkT1qsZ5jTFt5wSyHHKStmEUN1fWBkRZZU/vEgFvZGkpbafTAPLcFRQRLztpiG1HSR4QVJO+4w3ZLo0EyzdWpuFJMMGgTN4mJUbbyI7sGEHysaWW4cTK/Ea5ULTCqqoHamQe37RUp2gV0pBneCSSbritxjiQYEONAspMklb6QGA3Uke2OYtG2LGVyLkjTIJhhcTM/RsNXZJG1x3zgbxHIuryFhmksGKklSSWEKNxNPYEDVNgMW4LshzdUR0+Ispa6kAQRvMiWMDvYhp8DEDGma4xqKOoZopvSMiew+ggAkQIIBEbe+9jhRBVnrFDS1gSRNRBIJZSGEmLwTcA7XOCmUFN6Vc6StOj2WeS4DHSLabEjV6gCOY1oBSy1Str1PZRCzpMadTM1mZJB1FvAqo5YMU0kT2RE6jIOrRIBgiQYAm5uSbTgLmukyInVZZOUdYxJqHtarL8245eOKmYz47HU1nZgoJDAqFJnUB6nBc0gqPIKcQZYJ2HPxvB5fVwT6H9HmqpVrkFVaKawLlfnEE2i4E94PdhNoZOvXdVALFrW7xO/ljsFTI8RXKRCjSum0T3fs+PICMJJ2FI5zxrKgl0N9MgW7h4+OFOvwdFbnO5BAjyt42tyvhgqo5chpmfeTjHyUi+xjl3eA3/3xFRKOZV4Z2SAY2BiCJBnDx0EIWsu4tG9++/Icj6YWMqkbCO60cp5kn7uWDfB84KbB5FpvMi3Psztb7sWXRO9naKrfwztt+H7/wBuXHuPNFd4vc/Ha/dEXw4v0m00u7u/c8oPpA2LBArZg1KrMB7Rn4eXL9jYTlspVID0suesPn+OGniCD+g1J7vwxTymQJcHTcemCXSiKeSqT3YEVsN6F75HvZzX1qfwfGYz5HT2c19an8HxmHIlHN0v4lT67fzHELUsXM1/eP8AXb+Y4jYY5CxFTBUgixGGvgnS4gBanrha02xgTFIyaFaOijjatscRvnx4YRKWZZdjix/WBPf7sVWX7BxGavxojA2txskxgQzO2zfdjKWRcm7fdgOdjKkO3R4q5ZjztHlgi3A8tq1CmgYmSQBM4WOGs9MWwycPZn53xyuO7K2Cs9wUUq4qUQ9NdNzTCC+4Hs6vvxDnK1NpCuqlkSYOlg4BiSsCPaJBiJ92HSlk2G43Bk+EYQOJ5U0qhLFmRmYrTU2IUGSR/mIHdPeYFsUq0xJL1FA5MCKbggAltFNipZ73DHVqYvAtynuuA4pltIYfxdRs4YsCF7J2MTLCQLx44eP6B1oJ2OiJQg+BBVpIm9xMxHO65nuGEKV0tyuiiO18+1togGI9cdHIlSAVCgaQJUa0Bkhp1e2icje/M99vAhS4yabK9ELGjT1bgOhFlfWNmUwAdsanLGKygaQKTlheWhkIufaOq/kQbbYpJwkIqQLzUckdkGnEqFmSYKNYi0nxwLM0G+H5nSE1uQ1MakYqDDJKqtwVAhj7VhpE2XFynxV0bTUqzltTEozCozNUp7sTDEHTqmJUtPgVepS7RRYYKCJ9ktEzY3UctPne9vaNdFRIfVU1FuzfSGmQX9pmjuiPHDUn4L0HsxxANUqEJTprEzLF2D1QAASR2gtQTC7AtBwZXP6dJQsQ2llXsiQYOklhETpFhFwezF1OhXDGG27ILEW0sWMsPmzUIkjxON8vUqMrBYpsAuoyZWHVIExF2A7rzJwVoD2N6cSQdouVu5BMQEcrqBQGSV0wtrXiQQQg9IqDNVOnU1WorsyqBcmNEQIuVJPPs8tQwcau5VSqmNrDSupTpKHa4LAzNtovOI83QqVBTZbuoIEgQCZIX2rgwvdyFoGD3o39A+WqVqWlUOjritGpUZQAE06TpDAQAtWQSOUkzOHLhP8ARyMzkQVorUQdUwOtUdA2gOASb9YWO51Tc4DUa/VGKppvr0h0ZWDqZ0tHIiwuDzHjiStnqLZqmuWBpUqTgt/GJMjtAB2ECJHMxpI2GOXm03Fr/h1Sxx4RnF/ditmqBp5nq1qBqY7JIlQzKxMkkXglTPL7sX6meWrGwMljExMLJiLeyLTAicScX4ialJQUZSoCgWgJaPEk6dRJtaI54BV6pUAEREbi8wTAPdf4d2LURQ8dAqw/pAa8INWxPIjlt7Si/wBLHS+MdIAcswBFxvIm/gPjjlHQOgStao0i4pX5fOJiN9o9/nglnsydzNp3MQTyn9/jhZSDFX2VV4cag6yAQPagyfv7v3vjXKVAbREWi/iZ7hf988XMjWXTB/7VEWA9022iPD0t08okKQN+XgY5ehxkxJIC5umosbm1hJ5eHh8PfjyooUCJ7ouPLbbBVWM7W7tzHgPMHHtXJhuW1yZ/Y54cUFU3LQCZEWE+QNh4R6DuEX8tQj3C8d22I/6vBa078rgTb032/PBnJZZR2YnaTbfwtt+eFHLWSyVxhe+VLPaKApzdsPWWoBFk8hjinyica6/MkA9lLe/B6Rm9DF8jns5r61P4PjMZ8jfs5r61P4PjMAUoZ3MgVKn12/mOIhm8QZvKsatT/Ef+Y4mp5VRjndIdWyRa843BONCkC2PEbC2NT9LSAd+JlqLgctQA48fiCjngmC61cXsqw54Un46BtiI9JG5Yama0dITMKBvi/k+JquxxypekTnngrwni5mXmByBgt4T80d5/HG4m5HYclxzX2VBYxy5DxPLEfFspSanTbTDpInw3G3KYPuwE6O8RFSAwEbgCyD/Luffvg1x7JFqLEGOybbSYt5XwkrrRWFXsUqXFkVHgygsLiQNyJO5JHuhvLFTMcXqkgqtKspdY0ho7WtjJMabJeNywwB6R8MfUi0w7DZFCm5PMAe1NvcBj3geZbUQmsIoC6SdWljCtUkgbEn1OKQxzXoJzg/BqGYUrHVhWZSjDYAGAHXUCBFcqBfa/Ix4q5dmrU6pURpiptpkqQoj2ba5iBHkcLXEuNVaFcnSCBSFIkk7sutio07h2YCQdu++N89xz+Gq1KVMksocW0lwDqV4ujgOTYmDYixx0KJzyf0Xs3wWOurUV66m/sKJhU1dsMu5ItcR7PK8q3D011WL6lUow6tkJDFUaRO5gqlpB58sMeXzidXUcOaeoU6SKLwhZ3aCYEjqSLib8xiPN5YVBSqIyEewwOlhrKiWYGWBvfkIgETc/wHllfMcOipHVmpTpPTUfTZAJJOkEpqOqSYEzfuk4VR6ugBVU6kL1FGkw7jRpDHbkGBEgyY3weyRqtSlOrJQBTphVteDpAtdeffMHBWoCZL0zUCgaSJZ40ExEadXZ3mLbGcK9BWxTY6VFOqZWm/zI1BWu+iRAYtzO/eIvDkOtNRSqkAN2NNzpYiZQiTOhjF97bYZ+KUMqrVOuBUsyq0AsQSFYsAs3HY74Jxby/D1cykK2sMoDMOzcGzGYUGw8/LAUvRnEVczwcltdZLnsakLNcMASYO3ZB/zd04G5jIqhZqeXLrq1MykMAdUmKasGiDE842E2ZONK+t1RCQsNpuEIeNatv2msQZEEjunEnE+C0aShyJcqHFX2WK6gO0ViXEgE8wbyb4WU/QqPgqVOJ1npl6+WBQD2gHHLSBEnTzIm2+BHR7MJU4hS7Mqt4gWgWnHR8vm1YbqSbHaD5gYHVspSpMzIiKxBuABNsc88spRcSsYJSTLmVMoSDGtnqEWG7d/1V/fIbXyp52v7vd7vx8Rg/wAHVWooNjpHwxaq8OHK9vd923+3pZR0gN7sWaOSgyA2/wCIkHkRy8bD6JxaTKxYD2SLCTciBci+59xjfBZ+GxJF/v8Au5Dn6iw9nSpljaefvNp37zeL93fu6iSk7KfVweR/c/jjVVJ2EWvbx7vMYtnLz8QI+J8/XEmXomfv/fuw4hVo8KUk2F53+4x5jDBw7hwA2/AX8MZk8riv0j6TUspSJJExtgqIbBHyg9J1y1Aqp7bCAMcMq1CxJNyTJwR4/wAcfNVS7nyHcMC8JJgOm/I37Oa+tT+D4zGfI57OZ+tT+D49xjFXPKOsf67fzHFfWMUOLcSJq1APpv8AzHA58yY3xz/GU5hfNcSVbYH1OKd2B1Sriua+HWNCuTLlXPMeeKr5nEDPjXFKASmucYhJxrTpzgplMlG+A3Rj3J5XmcGcpYQdt47zynwxFQo4u06eIORSMRv6EXeTsPuHdjo+bGumVG5GOUdG891bwdt/fyx0nhfFVbmLWxrTWytPtCZxRSupSdDWphk3jsArJ9kG99yFi0nCRmKRo1iCYVpmDIKqWVhIsZ0mPPHYM1wta2plALAbHym45g7YUOL8LNRWV6elxrjnr6yWZdREjtKmmTYk99qwypJJkpQbdoAUMwKtNmqEAkkjTGrWBI0sRbTC/dvOAeZyjo3VoSwCCo0CJOkMSREGAQO607nBOlk3oqoIgtIAaQdJhiJAFzIE/wDacD+IVCrMVCqQqoqj50kEibz7V/MDytZNo94vSChKVMzB1VGWWUsVUEqNINgrGOWsjYYhcx7GxVZntdqFJ90z64rjiHVGppiNJQXgsWU02b7Os91xiPJ101IzIXGoakLaFI7g4uJHPDWKMvRvizo/Vq3ZgMAVBB0htQg3IKlvfpwa4P0iAqHrGao1qqqkgBkJCMzXnZuzA3EkyRhWy5ZT3aIaYFvnASN5BABFjPcRgrwd2omsabqH+duC2kEqADYBQx7hbwwUrM3QxZzjjgkdWZDG7QR2jfb2vZnbni1wrii9ehZdM6ItAlpUW8tWAOVyzMKr1GZgS5K+zGmomqFEwYM2uI3wU6NcJOYcNcaTUUrezLpZGvuDt7vHHPmjHv06MU30+hk4/wARoplqiUgDVcG4uZCal/kUYQOK8aerTrqw9oaaW8qJVveCE9QmHjO8MDwRIZe1A5zz87fdjH4PS0iwmO7f/fEnJrsPE5FQoV0EkkYlfi1SbtOHXj2QWIAwk53Jab4aFMSVxDvB+kggKxgi2GvLcYsLyPPHIswxFxjzLdJatPni60Lyvs7XR4ghPd93wxZauhH7O+OQUem554sJ07jvw3IDo6k1VeWIjnEW5IGOXV/lAb5owFz3SmvU+dAxrAdN6QfKHToqQhlvDHKuNcdq5ly1QnwHdge7kmSZxrhXKwHmMxmMwpjpnyOezmvrU/g+Mx78jns5n61P4PjMEwk5+p/Gq/4j/wA7YgdrYzPv/Gq/4tT+dsQNUtjGNS2IjjacanGMZjenTnGU6c4J5TKxgSdGPcnlIwVo0caUKWCFOnGOaUrKxiYlOMbg49xHVfEy3RPTzGkgjfD10D7Zljz/ANjjmQry4w8dBeIhahU2wWtphjLTR0ioqhuzblOB/EBKkMAT39/ngjQrJrGrbBmrSpKNTBQNpgc8dKSaIyfFnOnpQ5MXHv8AZAEwedh9+N0yQgRTptERqprvvM8r4J8U0GoxQW5ePf7pnEWX4zRUEVDpI9MQ4JPZTk2tAHP8AyriamUphu9JW+2wthXzvQ+mtNFouQnWlmV51DsgCGAImCR7sdFzWepOpKupws1axY3BgeHn+eBuP6sK/wAu0KdTI1lChkRixOor7VmEaZAC+yR/sMFKC1kdH6pnLOajbAKqCUpSCPammT539k4YusQ30EwFG3v+JODeUq2gC+o9pjJ5ScUjkmxZY4/QAyXACaC0jqDV2AZtdwhnrNtixgeuG7htBKAgWAdLeZIxRTI1BX65mlYso2Ec/jiTPZsaS093r+xjJuTtmaS0jTitYIZG4JP+WRb3Nii2enbY39cKfHelYZgAeTqfeZGI+H8XmxOBNWaLQd4k4Iwp8Vp2ODlfOCMAuI1JwMa2bJVCpnTgRUXDRXyUjAPN5UqcdKlZz0UMZjZhjXBAeYzHs4zGMeYzHuPMAxmPMe4zAMdL+Rz2c19an8Hx7jPkc9nM/Wp/B8ZhjHPOIn+NV/xan87Yrzjs3E/knyXXVL1rux9sczJ+b44rf2T5L6Vb7a/pwTHIpxsqzjrf9lGS+lW+2v6cbL8luTGzVvtr+nGMcyytDBOhSw/r8nOVGzVftL+nEy9A8uNmq/aX9OIyi2MqEqlTxOMOI6GUPpVPVf049/8AhtH6VT1X9OJvFIqppCY74HZrMY6E3Qigd2q/aX9OIW+TvKndqv2l/TgrEwSmmc1/pekzi1w3j7JUVhsDh7b5Mcod2rfbX9OMX5McoLBq321/TivAnYzdGuklPM0xBuMG3c6YLEjkJthN4T0PpZU6qNSqD4spHppwYFd/pn0X9OF4tdFOafZezD22wFz+VWpsIOLbVXO7H0X9ONFLDZj6L+nCyxykMsiR7wzhQQXG+J8zluQGIzXf6R9F/LHnXP8ASPov6cb430ZZEQVMtNtsXMhliAMVzq+kfRf04lXNONm/+q/lhuDD8qCWdzGmkb8scu6RdKGANMEi9/PYYd8zljV9qo/u0j/xwGznQDLVjqdqs+DKP/HCrHK7YryKtHKnzZ1TgpkeIYef7Lsn9Kt9tf043T5NMqNmrfbX9OLOJGxXp8QJxMRqw0r0Fy42ar9pf04mXolRGzVPVf04XjXQb+xTGVtgXn8jM46H/wDGqf0n9V/TjR+iNE7tU9V/TifCV2O5Jo45msqVOKZGOy1fk9yr7mr9pf04rn5K8mfnVvtr+nFlZIRKWfy4ygWUB0MGpmmS7VCsKwqbLD9qe6ByjFz+n5NsvSR2TUKdKAQ8CqtKoGD6KasiGoVLFXYtAsLlW7+ynJfSrfbX9OM/spyX0q321/TgmE1KnDtemF0wCSTXCl/48730L/C0ixIPaMkkQcLz+UprmFMFmrRQqlCRTXRXAqmmwJYSaY0kyJ1QxUYef7KMl9Kt9tf04z+yjJfSrfbX9OMYS6H9BANQrpUM1FY1tqU0ZNSHJOtWBXYCaqG2nFXiIyOh9GnWqkqKfXFGLM6KCalwyqUqHkYI5xh+/snyX0q321/TjP7J8l9Kt9tf041GBvyOezmvrU/g+Mw+9COg+Wyy1erNQ6ys6mB2BiIA7zjMEx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5" descr="data:image/jpeg;base64,/9j/4AAQSkZJRgABAQAAAQABAAD/2wCEAAkGBhISERQUERQVFBUVFhgVGRUYFhgUFhgWFxcVFxcYGBQXHCYeGBokGRQUHy8gIycpLCwvGR4xNTAqNScrLCkBCQoKDgwOGg8PGikkHCQsLCwsLCwsLCwsLCwsLCwsLCwsLCksLCwpKSksKSkpKSwsLCwpLCwsKSkpLCwpLCksLP/AABEIAKwBJQMBIgACEQEDEQH/xAAcAAACAgMBAQAAAAAAAAAAAAAFBgMEAAIHAQj/xABHEAACAQIEAgcDCgIIBgIDAAABAhEDIQAEEjEFQQYTIlFhcZEygbEHQlJykqHB0dLwI7IUFRczc4KT4SRDU2LC8RaiY4Oj/8QAGQEAAwEBAQAAAAAAAAAAAAAAAQIDAAQF/8QAJBEAAgICAwACAwADAAAAAAAAAAECEQMhEjFBE1EEMmEiUnH/2gAMAwEAAhEDEQA/AOT8V4pW6+r/ABav94//ADG+kfHFb+ta/wD1qv8AqP8AnjOK/wB/W/xan87Yq4Bi1/Wtb/q1f9R/zxsnEa52q1f9R/zxtwvhL120qPM4d+H9GqdECRqbGMK2Xy+bf/mVR/8Asf8APBHL8FzLb1qv+o/54ccvkQTtbwxO9ADa18I39FYwXopno1mItXq/6j/niueBZpXXVWqaSbnrH/PDpSIDdrbEueyeqk2m9jGEUmnstLFCrRRzvCIpIadZ9Vv+Y354L8Ho1IEsx/zE/jhepZtXVG2BT7xI9bY9qcWq05NNpAO3xwcuBzWmJimouzpmRoEi84lzWTMc8J/COmzqF62Dq5DcbAeFzPphiyfTOg/tdme/zI+IOOF/jzidqzJg7iOXZRu3qcVchm2m7H1OGLPIlRZQhgeYvhUrpoY4vFPjQrasN1s1bc+uF3iddps7faP542q8TAGF/iXGRP378jthIWmCdUMOSzrc2b7RxefiRA9o+pwpU+I6TB3Fj5jf78a5vixE3xdyfhFQXoT4pxluTt9ojClxLjdS8VKn22/PFXiXF2wBr1mJw8b9ElXg5dGOOVesANRyJ5ux+Jx2HJ8booqioWLsusIlOpWfQDGspSViFm0m2PnnhGahhOOu9FOMFGd9NRxVp0RNNesZWoiopRkB1AHWGB2ksDFpN+Ctas6RkGp1qavSYVEcalZbgjvHwxBnKRUEwbeGE/LcOIKHNZd61FmzdU5dF6/qqteuKlPXSUw5FMuuoSFZm75x5xnhdRq7llrKp6g5dkoCs9JEp05TrjV/gMHWpqmzBt22DJITky3neKoxIVmn+MICuT/w7KtWAokkFgABvNpwDzdZhI1N6nEPEcrUIraVMkcT0x316iGjH1gDHljTiFXtN54WQ8QFxbiFQT23+0354A0eNVQf7yp9tvzxf40++FepVg4k3ZVKtjbS488f3j/ab88RZritVhao/wBtvzwv5WoWIAwz5PhvZvhVGjTny0gblnrahNSp9t/zw2cOqPF3f7TfngYmRvg1lqelcdcXaOeqZV4tmXVD22H+Y/njn2f4rVLmKtT/AFH/ADw39JKp0mcINU3OF9BNkp4lW/6tX/Uf88ef1lW/6tX/AFH/ADxXxmCIdW+RzidbRmZqOe1T3YtyfvxmKvyOezmvrU/g+PcExzPiv9/W/wAWp/O2PMhkmquFXnj3in9/V/xan87YeegvBITrGFztjG7CvA+DijTAUXO5xPWETHr44IP9Fffijn60aQB+Mk7mO7lhW7H6MStA+/xxpUzMjUPT0wN6wyQPKPXG9GoY5CPGLeH754yQyJ3qFZ7ovuSP2cTZHikHSJj8fK33YCZ3MEzptB8u/wBcR5YsLiwEHwwsouiqkiWqOresgMwesTwV4Yb/AFuV8aEtabzLW8efqD6HBDidHt06gFnplDcn2WDTzPs1D9juxQXLuSQFLGRES2/gB3X9MWT0QZlTsspEmBAsbmJm3/c33YucOZGR9SktTVnXb6OjTpO5DtTPuOK2odaHIO+1wd18LbYnyNYqKhEMCDbmTIa8i029NsYay30b4hmlIFAO6zcBZhR7R9wBPuwSzXGUrEskhSxVZie8AxYEi/uMbYD5GowpsFLjs9kBtMSRckG4ju7xjzhrKj3SQeyQ0FbmxgGSbe6QeWFcUxlJozi6stMKVOt6qqravm6WkBfMrfwA8cL3Vs1VjuEny1XIHuP8uGxs8CgVhCJOgkEnrCOTG5iSZ8MU04VopkICQCdTH6TQBPkJ9cQlBopGSkAMuTqUG8kD1MYyvni7G25J95M4uUsv/wAW6gCFdVAO28/BTill8t8MVhEhKRd4bwLrbnGvFOium4GC/As3oIESTsOZwT4vnEXStQiWEwsM27CO72lI3xyZnOMzpxqLicvzOXNM4YuiXGKgeFk+AuSZAgAXJvMDkDixV4IKw6yoerpT7ZvqjcIBdzttbvIxTzfEuqosuVXqkLBS5/vXABJBYeyCSvZWBa8xjoUbWyPOno63QzD1KWk1NDMVQLTYa9TsqAtUX2I1TpQza7C4wxZ7MBifPHJ+g3FIqKGsqKKh8wlv/wCjofTDwnEdZAB8fdhZPQ8Y7sr8SyO5GFrOqVBnD5Uoys4S+kYicSjK1RSt2KHEzvhXrG+DvEq8hvAT94H44EZTLF2jDQXoMj0XOCL2pw4ZWrbAjIcL2AwRNNlsMO2icU+wjQ7TYLLTtijwzKECTixns1oU4r4Ilu2KnTLNAWGEcnBfpBndbnAc4yJvs8xmMnGTggOmfI57Oa+tT+D4zGfI57Oa+tT+D49wUA56cr1mcde+s/8AO2Ot0qAo0VUWthB6J5LrOI1PCpU/nOOgcfq6THhgS0h4Ip5esQ0g4grp7W3d42i8+cY24eTM7227vdgll+DmoxInvgRz5fd8MCLM0L3UmZmPjafS8Yr1DYjkYvPIjb1t7jhj43wTQQRIFvxi/lcf+sAc4I9nciwnx87j88VADWWAWNoN/Hw8NsQU+JpOkNF4knkfwviLjOaJXSpO0i4vdvK42/c4XOH/AN8mrYsJ8pvfEJXJl01FI6jm8qz5Wd9L02HkddMyfOoov3YV8wgWoHEqCdDESIlRMwbSZBixv5Y7DmujX/AggEsaUQB3PTdQoHIlBb445Bn8szllETcgAbsCJHnDOfMRiiWiT7ZZUgapWZEQZ1SLTIJ7xc9/uxvSfsxtO8eM39zd/I+NquUSUg3ME2PiVBYcj2gL+GCbDUAoIkqUWByIiZ5AiozTazQZ2xjElPMFoWIgauQAAgmTuTcCPLuvNwhEJepUcKKcHQ3ZdjcL4BdQE3HLHlHTfSpK6Y2ktKqVm1r9XMbBOZM4r5jLQapCs6M0xM2LMYLb76Rq845YKCyUZpAitJJ2IMHTy7+8j/ffGmfqEsWXssVLC4QNpEn2jBMAwBc7DF7L8IprllJMsGBZQAbg2gG2m3/vFGrQRm7UAXEkDe8kDluNu7bFpdUQV3aK3ClfUzuFBgsTyuVEG0g2I+7nglkeBIwMkrdFEj5gA1v62A5yMCf63VOzckgNZZlbgSO/dr8jOCtDPFaSvVmipuuqSzc4RPTtEgXtO2OfIpJJwOjFwbamy9U4XpASkDqYEwB22AMLPf2u0dlAUAnc4pv0cFEIWArVIMLOqmgkkaiPbMk29n62+K9TpoAvVhTRB0sTd6lRZUAu1jZQxCgRewAwS4Z0kWqo3LAXldlAHLY3nbliUnL6KxhCXTFvP5TMM6dZLsSwA/zBFAGwHZMDHnHuFgUqKqwbUdRtHafSB5i1jz35xhozWfFQsyhbSCY7I1EibmZu3LfA3MUAWSoT7MAbk23MAd+w8fDFoRlJEZ8YujTh3DlRajHUqE0aR0jU0At1mmSAT/BG/fhu4P1aVDDEosDUwgnukbA72HdgbQNI0CANGpqlUXkgjTTFzy1I7d98DM1TAn+JB7LiZiJ71EHfl4zgSwN7DHMlo6FneLUFTtVFFp3E+AA7gMJHHuI0HUhTN/GY5+mBuYzF5JDILgRYRAAH2dsCgjaRqX2nF55lSWNz4A+/CrAo9jfLZPlOA0H19ZUI1WHcYhiJ89OL2T4TlkTshtTSJ7lG595t5A9+KSo2iDAi45iCSSfsU19cWqcqoK3NkjVtAl9/FkPvwygkDlZep06SKT2omJiR3n8MbZSvTdgYOkE3ItIE/lipUzZJ5WT1jv5bk4IZet2RqWARCmYWxhj4i0YPwpuw/I0qCTFQog3N8K/SbPwpGDfCCai9Y8CmJCD6R778sR5vL06pIdZwk2o6MouatHJ8xUkk4hx0PifyfowLUTB7sJXEeD1KJh1Pngpp9E5QceyhjMZjMYmdN+Rz2c19an8Hx7jz5HPZzP1qfwfGYZGKXyc0dWfzH+I/87YYul1nwvfJrVA4jXHe7/zthz6X5AkzhcnSKYn2BeCJMk2GOg9EsupM23394H4+/HPckhVSBa9/O+2HHoVnNPtHx/Hn4b+CmSBusewsJ9NsmopMed7+h/C/lOwvynMC7QRAta0eH5H/AGnrfThw1BtMzEiCAwI7j3yPUDbccnpgkEjcHTI7JjuI7rD74viyJvQEq0QSAIC/OA7JvvePz8pvizlOj6Fw0KdLDugx4A2/Dbli29IT2rE98AeQPM/7DE1Kg0jTIJ7yItbfnt9+JSRSMjtNc/8AAEr82lI3kQnhBm3Lnj5/gtsY5+4xPoJx0ZOmpTIVadVD2qToGAMSQVAJBJHLwuMI1HJVKaJYDrACsm825g2vH3YrHoR9lPINp1KQDMyffYb27/TaMXVzbGoxNpmTzg3gDfYffGIBQXUpBAixMW1ao7U87Mw8VHjiHL5wO4VoDTE6TKgTeAb/APvGo1h6jRdaQZlJpsSC4UROkF7kWKBjIsCdW4BOKi8TgHSZtptKgjUO0dQv5dyjFg5wUKDmpNVHDUwjE9X1rBP4ipZQ6hYEg7GbCyseIuH6wm9tJ9rTcsIm07G4OClTA2MeazdReyW7LKJ+qVmAWns37uXLFLLn+k1urpai2oXmaaqwuY3BBiI5edhOVzz13KAklzuTJ35k87b+OCXFOD5jLtTo5YO1Qq1Q9WJZibT6kn3Yhl/IUZqC7ZfD+Pyg5vpHma4xVSrUZFpsAYU9lgI7KvGzG03Bv43x6vXZgjriKhkyag1A1GW5newKwNpAkYE9E+DpXTMvUbQtFAQZmWZgoULEk31f5D3yGnhnBTTGtraRG8wZiJvexvzEc4w1v0Ch/qLXGcuKJ0NLVajCoHMGxgyQR2g+oEGY9cEMtSXTBqssraLS8ESdhvcQTEnAvP0WfMmAYUDcWvAAv3T92Nv6eKSsNM3IG2x038TI3GHTJ0FBVzGXOlXFVCCZMgkSbEE7i59/PFZuL1HeCwsbgDTzLEkbT4dwxvwviq5hhSchASACV7IYnv8AmySb+N43wRpdHkNdQCZ1LTKkXALaWHja8+e8YyyJ6TDLFJbrRe4nmgvVIVJZFVWM7dks5A8HbwvbmCBz8Up9pYN5tq2AAEydrj/7c8WeK5t+sqkRd2EmCO1IsGv8023gYXAYCgRsZYSdUk3gmAArDlyBw70ia7DaVJEKConUQWBuN7gCQCBbzxscuAoXeDIJEndTZiJMXxlFB1YbtKxNwTYwNOrYHVuLXGn1kOX1KgGolhIEbHt09O8m9MXB2aY2jDG7kRaR38jEEmw8V2xDUVQJi8MI3AsJB5TdR7vC+5fY2A1eJB2a4EbgH9jFZjq8CSLbA7ktewXzM3ttYGssVMwpaQABqnTeN9vAQDz54my9AOTTIAVADVqLIADdpaak3DkW2sATivklJMU1Ds3ZWTF7szE/RAElvog2uMWM/wDwkCIdW5J5s7RrY+JI25CByvpPiv6ZbewvU4olkWAqiABYCOQ8sRf0q+Fajn7wRHOfjfBmi4YSOXpjl472dalrQfydaRfEXEeHJUUq4kHnilksyfDfw9D53/YwWrVxovgN0xk7RyrpH0ebLtIuh2OAmOuZnLLmKbIwFxbHLOJZE0qjI3I4stnHONM6J8jfs5r61P4PjMZ8jfs5r61P4PjMMILPRXiHVcUJOxq1F9XbHb+MZPrEBHMY+cs3WK5mow3FZz6O2PofofxZc1lEMyYE4NWjRdMWM7kdJJ8f2cRZTiBpMIPLaJM8tr90R92GnieQwrZnKkE7/u58sTqit2EszxTrUjfl4xEbenut5DsvwrSZLEyezIuBJ+juIjy+OlJYIj18sFBVseZM25kTfkeUmNu/nhhG9ivxeiAYiTYXvY32+/0xpljIBg2gXFwOUExO0434rUYzAFiZG94Kgm08o8tsQ5OkDMtcGx5fO7zbeI8sJJ6GS2Q8WzxWhUgmDpttbWouOY0sR78QdmoytqdQBcJcaB3dxJAMDvGI+lKBcu8fTRdVxMGbenlz3xV4Hm9KgkTGi/ZJI1LAE8wY92q/LD4/1oD1Ky9wrjmWFRFCsFMatV4YE37yNpi+LfFOGUqqNUp9l0iQR2ShkK4lyQDNzq5Ta6kfVr5aoNGYJ6wjUjUhLiSrkQYDWqOAsTNOLWm50byFau7ZdQvXUwzrU5aQhJGoG6MNPlPhGKqoqmJJtuwfnK9ZqaBn1ogMIDsTqBc/SsdM+6RzE1Qrow2IvyHM8/QemMydctUNNy1OTGkfSaJAHKSBi1T4SHrdUqurHUBfVBE7xsAIE+cxbAsxR4PnBTqKxE6dzGw2n78dLOaLHLV6FbQTTIepo1xSYstQx3qBqHi3hhJPRprqQTHZ1CApIPebbfOvyw38PRKeXC1QGemNEauyS5YoDAMdlH5fN3F8c08EZZFk9R1QztY3j8AtDhq5V3FEMe1MtEwrdiEPlzvvvg1wviRNyJU/NMEH53hBkTMcxi1mc1NJFVQHKqzNT7ZWSGKIIJBKMCZj5uF8ZtlpkN1dLQCCS6ipJNoHaPmIHvtDT4x1I0HJ/qUOH5fWatQhoaoYk6jCSAVAFvv+GLtbg9Ke2NKlW7QIJDlZUn/MYg9xxLk+Kmg0VwGVoIrFutDEjcki4sBfYE9wwQzdIQhJNMDtag2oaVBiAeZlYMwb4aLTVrYGnHTErheYonKZpXIFcPSNISVLA9aKoAG8Qh8MdF4zkOpWg7T1rAKy3B1NTPaPKBrc9+BPB+h1FswteoEKBtfZadRmTInkQZBE4K9I+ILWqhyTB1ERJ0qZEeBsFB8d8crfLLGl0dCVYpW9ALjEHKsyLq0iHO5KiRqEiQy9kz3A7b4BZTKiLklDDBtzoY6CPcZH+Ye41kMxUpPqUFqbNUlAoEi4bTaYAg6SY9oGcacPoLRr1qIOoHTUpGAspX87CG0rym3u9LR5uzavW0toaxAhwLhZCoYJJ3CzI+lNpxlKpocBZjQDveYAkc95F48R3U85la2syAAwJDSbyVOqe+THv8cT/wBXOoEkHsr7MwOyAd+++1jfbkKDZuF6suCNiy6Y7gIF7kDSLd59KyIAzayNcxcSSVtaOyBqABM2APlj2qai3nXdlnvBkGO4x8cScAoirXUODpks2wELcjuubT44NCthVIpUg9QktUUG5AISQQZN5crJ8FUTgFWz9OoxGoesc+/niP5Q867EFbKxJgch80emEahUIIjHK25ttF4pRqx2q5WNpufKw7r4I5ByeXfijwysXpyZmPvAwzdD+GdZVAYctp3HgfdNvwIwyVqx7SdIpV6Tch44nzOcOnfl+x9+Ol5/osppgwBYTtFhMn7tvhjnPEMoFZkNrmLd3f3HbE5xHiyLhmYmD4xgF8ovC4K1QN7HE+QqlWgWv984O9Lcr1mRJ7r4aD8JzVoofI57Oa+tT+D4zGfI57Oa+tT+D49xQgc54kn8er/i1P52w7fJb0oOXq9U57LG3ngLn+Gfxah//I/8xxBT4eVIIsRfCRmkzNM+i69FaiyOeFviPDrmRP5e7A7oP0t1KKVU9oW88OdVVcYtSfRhIqZIry8o+BxJSSDB225ncA78twZ8cH8xw8efhimcmqnvJ5eHdgUEG1eHBtrE9runmN+ZjbAqpwvtbCO+03JiZ/PDV1IgAifHbw5YqZqja3uxKUSkWJfTHI1KtBKdJZZqmreICKZ90n1wscOosFErJQ3WQJgyZkdwN+XdfHT6aQZIkqrGPFoFvTCRw9lqVaxuNepfK439DgY5NzcfAzilDl6CsmoZ76QFAaGPZ1JbTLEXLaSSL2IvzeuJ8cpUqAp5KitOrXVKdXMBnaEgDSjCYJ1lfAT4YWKXDqao5FI1jCqWuBSJaNS6SD6yCCMP/BKlOrlUFVUrCn2DfSxEmNJX2dMLf/bDZXxVsXGuTpHOuKcOPX9et2QUw4ADK7qDOokrpJRUNlIvJIJuR4XxOnVrI4BWn7IpqImpAADCL9p5N5BIO8HBrN11ogNTpFSdWn+IulgGJlt5IZdzuRgLlMit2gKdWtigNnkmSBIMAlducwZwMM5ZG24tFM+OOJJRkmxnbJsUJlQCgIAgi0CF7xcG/wBHnOE/j2eNIuVAWxQKbiGWqmoRYlVNjvLW54bf63JLamUGnJPVsHUkF5lbrbTyseXOKfGMl16ssU4ZiVqJBsFBKxqtC6biRcyBEL1PfRyp/YnZbjDihUWmwDuNJALAsR7TyBaYpCJm7bA4C9IalKpXqvlUanRBXSjMNagqAbFiT2gbgncTE4cF6FMQTSZVZbjVq0aiKjEE3iUpnbv3scQZ/oXl3GYc1+ragAWApVGSoWJI0EqCphkWGJMhjYY5paZdO0U+iHSWjSy9WlXpGo+tHRuWkT1qsZ5jTFt5wSyHHKStmEUN1fWBkRZZU/vEgFvZGkpbafTAPLcFRQRLztpiG1HSR4QVJO+4w3ZLo0EyzdWpuFJMMGgTN4mJUbbyI7sGEHysaWW4cTK/Ea5ULTCqqoHamQe37RUp2gV0pBneCSSbritxjiQYEONAspMklb6QGA3Uke2OYtG2LGVyLkjTIJhhcTM/RsNXZJG1x3zgbxHIuryFhmksGKklSSWEKNxNPYEDVNgMW4LshzdUR0+Ispa6kAQRvMiWMDvYhp8DEDGma4xqKOoZopvSMiew+ggAkQIIBEbe+9jhRBVnrFDS1gSRNRBIJZSGEmLwTcA7XOCmUFN6Vc6StOj2WeS4DHSLabEjV6gCOY1oBSy1Str1PZRCzpMadTM1mZJB1FvAqo5YMU0kT2RE6jIOrRIBgiQYAm5uSbTgLmukyInVZZOUdYxJqHtarL8245eOKmYz47HU1nZgoJDAqFJnUB6nBc0gqPIKcQZYJ2HPxvB5fVwT6H9HmqpVrkFVaKawLlfnEE2i4E94PdhNoZOvXdVALFrW7xO/ljsFTI8RXKRCjSum0T3fs+PICMJJ2FI5zxrKgl0N9MgW7h4+OFOvwdFbnO5BAjyt42tyvhgqo5chpmfeTjHyUi+xjl3eA3/3xFRKOZV4Z2SAY2BiCJBnDx0EIWsu4tG9++/Icj6YWMqkbCO60cp5kn7uWDfB84KbB5FpvMi3Psztb7sWXRO9naKrfwztt+H7/wBuXHuPNFd4vc/Ha/dEXw4v0m00u7u/c8oPpA2LBArZg1KrMB7Rn4eXL9jYTlspVID0suesPn+OGniCD+g1J7vwxTymQJcHTcemCXSiKeSqT3YEVsN6F75HvZzX1qfwfGYz5HT2c19an8HxmHIlHN0v4lT67fzHELUsXM1/eP8AXb+Y4jYY5CxFTBUgixGGvgnS4gBanrha02xgTFIyaFaOijjatscRvnx4YRKWZZdjix/WBPf7sVWX7BxGavxojA2txskxgQzO2zfdjKWRcm7fdgOdjKkO3R4q5ZjztHlgi3A8tq1CmgYmSQBM4WOGs9MWwycPZn53xyuO7K2Cs9wUUq4qUQ9NdNzTCC+4Hs6vvxDnK1NpCuqlkSYOlg4BiSsCPaJBiJ92HSlk2G43Bk+EYQOJ5U0qhLFmRmYrTU2IUGSR/mIHdPeYFsUq0xJL1FA5MCKbggAltFNipZ73DHVqYvAtynuuA4pltIYfxdRs4YsCF7J2MTLCQLx44eP6B1oJ2OiJQg+BBVpIm9xMxHO65nuGEKV0tyuiiO18+1togGI9cdHIlSAVCgaQJUa0Bkhp1e2icje/M99vAhS4yabK9ELGjT1bgOhFlfWNmUwAdsanLGKygaQKTlheWhkIufaOq/kQbbYpJwkIqQLzUckdkGnEqFmSYKNYi0nxwLM0G+H5nSE1uQ1MakYqDDJKqtwVAhj7VhpE2XFynxV0bTUqzltTEozCozNUp7sTDEHTqmJUtPgVepS7RRYYKCJ9ktEzY3UctPne9vaNdFRIfVU1FuzfSGmQX9pmjuiPHDUn4L0HsxxANUqEJTprEzLF2D1QAASR2gtQTC7AtBwZXP6dJQsQ2llXsiQYOklhETpFhFwezF1OhXDGG27ILEW0sWMsPmzUIkjxON8vUqMrBYpsAuoyZWHVIExF2A7rzJwVoD2N6cSQdouVu5BMQEcrqBQGSV0wtrXiQQQg9IqDNVOnU1WorsyqBcmNEQIuVJPPs8tQwcau5VSqmNrDSupTpKHa4LAzNtovOI83QqVBTZbuoIEgQCZIX2rgwvdyFoGD3o39A+WqVqWlUOjritGpUZQAE06TpDAQAtWQSOUkzOHLhP8ARyMzkQVorUQdUwOtUdA2gOASb9YWO51Tc4DUa/VGKppvr0h0ZWDqZ0tHIiwuDzHjiStnqLZqmuWBpUqTgt/GJMjtAB2ECJHMxpI2GOXm03Fr/h1Sxx4RnF/ditmqBp5nq1qBqY7JIlQzKxMkkXglTPL7sX6meWrGwMljExMLJiLeyLTAicScX4ialJQUZSoCgWgJaPEk6dRJtaI54BV6pUAEREbi8wTAPdf4d2LURQ8dAqw/pAa8INWxPIjlt7Si/wBLHS+MdIAcswBFxvIm/gPjjlHQOgStao0i4pX5fOJiN9o9/nglnsydzNp3MQTyn9/jhZSDFX2VV4cag6yAQPagyfv7v3vjXKVAbREWi/iZ7hf988XMjWXTB/7VEWA9022iPD0t08okKQN+XgY5ehxkxJIC5umosbm1hJ5eHh8PfjyooUCJ7ouPLbbBVWM7W7tzHgPMHHtXJhuW1yZ/Y54cUFU3LQCZEWE+QNh4R6DuEX8tQj3C8d22I/6vBa078rgTb032/PBnJZZR2YnaTbfwtt+eFHLWSyVxhe+VLPaKApzdsPWWoBFk8hjinyica6/MkA9lLe/B6Rm9DF8jns5r61P4PjMZ8jfs5r61P4PjMAUoZ3MgVKn12/mOIhm8QZvKsatT/Ef+Y4mp5VRjndIdWyRa843BONCkC2PEbC2NT9LSAd+JlqLgctQA48fiCjngmC61cXsqw54Un46BtiI9JG5Yama0dITMKBvi/k+JquxxypekTnngrwni5mXmByBgt4T80d5/HG4m5HYclxzX2VBYxy5DxPLEfFspSanTbTDpInw3G3KYPuwE6O8RFSAwEbgCyD/Luffvg1x7JFqLEGOybbSYt5XwkrrRWFXsUqXFkVHgygsLiQNyJO5JHuhvLFTMcXqkgqtKspdY0ho7WtjJMabJeNywwB6R8MfUi0w7DZFCm5PMAe1NvcBj3geZbUQmsIoC6SdWljCtUkgbEn1OKQxzXoJzg/BqGYUrHVhWZSjDYAGAHXUCBFcqBfa/Ix4q5dmrU6pURpiptpkqQoj2ba5iBHkcLXEuNVaFcnSCBSFIkk7sutio07h2YCQdu++N89xz+Gq1KVMksocW0lwDqV4ujgOTYmDYixx0KJzyf0Xs3wWOurUV66m/sKJhU1dsMu5ItcR7PK8q3D011WL6lUow6tkJDFUaRO5gqlpB58sMeXzidXUcOaeoU6SKLwhZ3aCYEjqSLib8xiPN5YVBSqIyEewwOlhrKiWYGWBvfkIgETc/wHllfMcOipHVmpTpPTUfTZAJJOkEpqOqSYEzfuk4VR6ugBVU6kL1FGkw7jRpDHbkGBEgyY3weyRqtSlOrJQBTphVteDpAtdeffMHBWoCZL0zUCgaSJZ40ExEadXZ3mLbGcK9BWxTY6VFOqZWm/zI1BWu+iRAYtzO/eIvDkOtNRSqkAN2NNzpYiZQiTOhjF97bYZ+KUMqrVOuBUsyq0AsQSFYsAs3HY74Jxby/D1cykK2sMoDMOzcGzGYUGw8/LAUvRnEVczwcltdZLnsakLNcMASYO3ZB/zd04G5jIqhZqeXLrq1MykMAdUmKasGiDE842E2ZONK+t1RCQsNpuEIeNatv2msQZEEjunEnE+C0aShyJcqHFX2WK6gO0ViXEgE8wbyb4WU/QqPgqVOJ1npl6+WBQD2gHHLSBEnTzIm2+BHR7MJU4hS7Mqt4gWgWnHR8vm1YbqSbHaD5gYHVspSpMzIiKxBuABNsc88spRcSsYJSTLmVMoSDGtnqEWG7d/1V/fIbXyp52v7vd7vx8Rg/wAHVWooNjpHwxaq8OHK9vd923+3pZR0gN7sWaOSgyA2/wCIkHkRy8bD6JxaTKxYD2SLCTciBci+59xjfBZ+GxJF/v8Au5Dn6iw9nSpljaefvNp37zeL93fu6iSk7KfVweR/c/jjVVJ2EWvbx7vMYtnLz8QI+J8/XEmXomfv/fuw4hVo8KUk2F53+4x5jDBw7hwA2/AX8MZk8riv0j6TUspSJJExtgqIbBHyg9J1y1Aqp7bCAMcMq1CxJNyTJwR4/wAcfNVS7nyHcMC8JJgOm/I37Oa+tT+D4zGfI57OZ+tT+D49xjFXPKOsf67fzHFfWMUOLcSJq1APpv8AzHA58yY3xz/GU5hfNcSVbYH1OKd2B1Sriua+HWNCuTLlXPMeeKr5nEDPjXFKASmucYhJxrTpzgplMlG+A3Rj3J5XmcGcpYQdt47zynwxFQo4u06eIORSMRv6EXeTsPuHdjo+bGumVG5GOUdG891bwdt/fyx0nhfFVbmLWxrTWytPtCZxRSupSdDWphk3jsArJ9kG99yFi0nCRmKRo1iCYVpmDIKqWVhIsZ0mPPHYM1wta2plALAbHym45g7YUOL8LNRWV6elxrjnr6yWZdREjtKmmTYk99qwypJJkpQbdoAUMwKtNmqEAkkjTGrWBI0sRbTC/dvOAeZyjo3VoSwCCo0CJOkMSREGAQO607nBOlk3oqoIgtIAaQdJhiJAFzIE/wDacD+IVCrMVCqQqoqj50kEibz7V/MDytZNo94vSChKVMzB1VGWWUsVUEqNINgrGOWsjYYhcx7GxVZntdqFJ90z64rjiHVGppiNJQXgsWU02b7Os91xiPJ101IzIXGoakLaFI7g4uJHPDWKMvRvizo/Vq3ZgMAVBB0htQg3IKlvfpwa4P0iAqHrGao1qqqkgBkJCMzXnZuzA3EkyRhWy5ZT3aIaYFvnASN5BABFjPcRgrwd2omsabqH+duC2kEqADYBQx7hbwwUrM3QxZzjjgkdWZDG7QR2jfb2vZnbni1wrii9ehZdM6ItAlpUW8tWAOVyzMKr1GZgS5K+zGmomqFEwYM2uI3wU6NcJOYcNcaTUUrezLpZGvuDt7vHHPmjHv06MU30+hk4/wARoplqiUgDVcG4uZCal/kUYQOK8aerTrqw9oaaW8qJVveCE9QmHjO8MDwRIZe1A5zz87fdjH4PS0iwmO7f/fEnJrsPE5FQoV0EkkYlfi1SbtOHXj2QWIAwk53Jab4aFMSVxDvB+kggKxgi2GvLcYsLyPPHIswxFxjzLdJatPni60Lyvs7XR4ghPd93wxZauhH7O+OQUem554sJ07jvw3IDo6k1VeWIjnEW5IGOXV/lAb5owFz3SmvU+dAxrAdN6QfKHToqQhlvDHKuNcdq5ly1QnwHdge7kmSZxrhXKwHmMxmMwpjpnyOezmvrU/g+Mx78jns5n61P4PjMEwk5+p/Gq/4j/wA7YgdrYzPv/Gq/4tT+dsQNUtjGNS2IjjacanGMZjenTnGU6c4J5TKxgSdGPcnlIwVo0caUKWCFOnGOaUrKxiYlOMbg49xHVfEy3RPTzGkgjfD10D7Zljz/ANjjmQry4w8dBeIhahU2wWtphjLTR0ioqhuzblOB/EBKkMAT39/ngjQrJrGrbBmrSpKNTBQNpgc8dKSaIyfFnOnpQ5MXHv8AZAEwedh9+N0yQgRTptERqprvvM8r4J8U0GoxQW5ePf7pnEWX4zRUEVDpI9MQ4JPZTk2tAHP8AyriamUphu9JW+2wthXzvQ+mtNFouQnWlmV51DsgCGAImCR7sdFzWepOpKupws1axY3BgeHn+eBuP6sK/wAu0KdTI1lChkRixOor7VmEaZAC+yR/sMFKC1kdH6pnLOajbAKqCUpSCPammT539k4YusQ30EwFG3v+JODeUq2gC+o9pjJ5ScUjkmxZY4/QAyXACaC0jqDV2AZtdwhnrNtixgeuG7htBKAgWAdLeZIxRTI1BX65mlYso2Ec/jiTPZsaS093r+xjJuTtmaS0jTitYIZG4JP+WRb3Nii2enbY39cKfHelYZgAeTqfeZGI+H8XmxOBNWaLQd4k4Iwp8Vp2ODlfOCMAuI1JwMa2bJVCpnTgRUXDRXyUjAPN5UqcdKlZz0UMZjZhjXBAeYzHs4zGMeYzHuPMAxmPMe4zAMdL+Rz2c19an8Hx7jPkc9nM/Wp/B8ZhjHPOIn+NV/xan87Yrzjs3E/knyXXVL1rux9sczJ+b44rf2T5L6Vb7a/pwTHIpxsqzjrf9lGS+lW+2v6cbL8luTGzVvtr+nGMcyytDBOhSw/r8nOVGzVftL+nEy9A8uNmq/aX9OIyi2MqEqlTxOMOI6GUPpVPVf049/8AhtH6VT1X9OJvFIqppCY74HZrMY6E3Qigd2q/aX9OIW+TvKndqv2l/TgrEwSmmc1/pekzi1w3j7JUVhsDh7b5Mcod2rfbX9OMX5McoLBq321/TivAnYzdGuklPM0xBuMG3c6YLEjkJthN4T0PpZU6qNSqD4spHppwYFd/pn0X9OF4tdFOafZezD22wFz+VWpsIOLbVXO7H0X9ONFLDZj6L+nCyxykMsiR7wzhQQXG+J8zluQGIzXf6R9F/LHnXP8ASPov6cb430ZZEQVMtNtsXMhliAMVzq+kfRf04lXNONm/+q/lhuDD8qCWdzGmkb8scu6RdKGANMEi9/PYYd8zljV9qo/u0j/xwGznQDLVjqdqs+DKP/HCrHK7YryKtHKnzZ1TgpkeIYef7Lsn9Kt9tf043T5NMqNmrfbX9OLOJGxXp8QJxMRqw0r0Fy42ar9pf04mXolRGzVPVf04XjXQb+xTGVtgXn8jM46H/wDGqf0n9V/TjR+iNE7tU9V/TifCV2O5Jo45msqVOKZGOy1fk9yr7mr9pf04rn5K8mfnVvtr+nFlZIRKWfy4ygWUB0MGpmmS7VCsKwqbLD9qe6ByjFz+n5NsvSR2TUKdKAQ8CqtKoGD6KasiGoVLFXYtAsLlW7+ynJfSrfbX9OM/spyX0q321/TgmE1KnDtemF0wCSTXCl/48730L/C0ixIPaMkkQcLz+UprmFMFmrRQqlCRTXRXAqmmwJYSaY0kyJ1QxUYef7KMl9Kt9tf04z+yjJfSrfbX9OMYS6H9BANQrpUM1FY1tqU0ZNSHJOtWBXYCaqG2nFXiIyOh9GnWqkqKfXFGLM6KCalwyqUqHkYI5xh+/snyX0q321/TjP7J8l9Kt9tf041GBvyOezmvrU/g+Mw+9COg+Wyy1erNQ6ys6mB2BiIA7zjMEx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61" name="Picture 17" descr="http://www.naturenorth.com/dragonfly/DOM/Images/08_ocelli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25" y="4831616"/>
            <a:ext cx="3286792" cy="19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1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123rf.com/450wm/defun/defun1211/defun121100119/16447630-pest-insect-grasshopper-head-detail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5581" r="2610" b="4978"/>
          <a:stretch/>
        </p:blipFill>
        <p:spPr bwMode="auto">
          <a:xfrm>
            <a:off x="6228183" y="1008447"/>
            <a:ext cx="2129991" cy="30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bugguide.net/images/raw/8Q10WQ304QC0AQJ0XKLSUQ305KVKIKLSIKPKLKPKZK1K8KBKNQV0WQAKXKCKVQRSBQ30BQCKMKAK8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0" y="1008447"/>
            <a:ext cx="3810306" cy="285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7584" y="54678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Heteroptera</a:t>
            </a:r>
            <a:r>
              <a:rPr lang="cs-CZ" sz="2400" dirty="0" smtClean="0"/>
              <a:t> – 1-2                              </a:t>
            </a:r>
            <a:r>
              <a:rPr lang="cs-CZ" sz="2400" dirty="0" err="1" smtClean="0"/>
              <a:t>Tettigonoidea</a:t>
            </a:r>
            <a:r>
              <a:rPr lang="cs-CZ" sz="2400" dirty="0" smtClean="0"/>
              <a:t> - 1</a:t>
            </a:r>
            <a:endParaRPr lang="en-GB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1663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Výjimky:</a:t>
            </a:r>
            <a:endParaRPr lang="en-GB" sz="2000" dirty="0"/>
          </a:p>
        </p:txBody>
      </p:sp>
      <p:pic>
        <p:nvPicPr>
          <p:cNvPr id="7174" name="Picture 6" descr="http://naturalhistory.museumwales.ac.uk/vectors/CMS/Images/Families/Acinophorini_face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3620" r="11883" b="31946"/>
          <a:stretch/>
        </p:blipFill>
        <p:spPr bwMode="auto">
          <a:xfrm>
            <a:off x="683568" y="4293096"/>
            <a:ext cx="2340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184743" y="5813061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Fulgoromorpha</a:t>
            </a:r>
            <a:r>
              <a:rPr lang="cs-CZ" dirty="0" smtClean="0"/>
              <a:t> – pod očima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670398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254</Words>
  <Application>Microsoft Office PowerPoint</Application>
  <PresentationFormat>Předvádění na obrazovce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Aerodynamika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everteb</dc:creator>
  <cp:lastModifiedBy>everteb</cp:lastModifiedBy>
  <cp:revision>32</cp:revision>
  <dcterms:created xsi:type="dcterms:W3CDTF">2014-04-14T12:04:17Z</dcterms:created>
  <dcterms:modified xsi:type="dcterms:W3CDTF">2015-04-14T12:47:49Z</dcterms:modified>
</cp:coreProperties>
</file>