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27.4.2015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Znaménkový test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p:oleObj spid="_x0000_s138242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četnosti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</a:t>
            </a:r>
          </a:p>
          <a:p>
            <a:pPr>
              <a:defRPr/>
            </a:pPr>
            <a:r>
              <a:rPr lang="cs-CZ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39266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39267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39268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Případy, kde </a:t>
            </a:r>
            <a:r>
              <a:rPr lang="cs-CZ" sz="2000" i="1" kern="0" dirty="0" err="1" smtClean="0">
                <a:latin typeface="+mj-lt"/>
              </a:rPr>
              <a:t>sgn</a:t>
            </a:r>
            <a:r>
              <a:rPr lang="cs-CZ" sz="2000" i="1" kern="0" dirty="0" smtClean="0">
                <a:latin typeface="+mj-lt"/>
              </a:rPr>
              <a:t>(d) = 0 </a:t>
            </a:r>
            <a:r>
              <a:rPr lang="cs-CZ" sz="2000" kern="0" dirty="0" smtClean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 smtClean="0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U</a:t>
            </a:r>
            <a:r>
              <a:rPr lang="cs-CZ" b="0" i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Neparametrická</a:t>
            </a:r>
            <a:r>
              <a:rPr lang="cs-CZ" dirty="0" smtClean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Wilcoxon test</a:t>
            </a:r>
          </a:p>
          <a:p>
            <a:r>
              <a:rPr lang="cs-CZ" sz="1600" smtClean="0"/>
              <a:t>Jsou vytvořeny diference mezi soubory,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/>
                <a:gridCol w="809625"/>
                <a:gridCol w="627062"/>
                <a:gridCol w="1152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p:oleObj spid="_x0000_s136194" r:id="rId3" imgW="2438400" imgH="850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/>
                <a:gridCol w="1631950"/>
                <a:gridCol w="1628775"/>
                <a:gridCol w="1631950"/>
                <a:gridCol w="163036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 smtClean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 smtClean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 smtClean="0"/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diference – tyto diference jsou nenormální a proto je vhodné využít </a:t>
            </a:r>
            <a:r>
              <a:rPr lang="cs-CZ" sz="1900" dirty="0" err="1" smtClean="0"/>
              <a:t>neparametrický</a:t>
            </a:r>
            <a:r>
              <a:rPr lang="cs-CZ" sz="1900" dirty="0" smtClean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 smtClean="0">
                <a:latin typeface="+mj-lt"/>
              </a:rPr>
              <a:t>multinomické</a:t>
            </a:r>
            <a:r>
              <a:rPr lang="cs-CZ" sz="2000" kern="0" dirty="0" smtClean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(počtu skupin) - se zvyšujícím se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p:oleObj spid="_x0000_s137218" name="Rovnice" r:id="rId5" imgW="393480" imgH="342720" progId="Equation.3">
              <p:embed/>
            </p:oleObj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n=1</a:t>
            </a:r>
          </a:p>
          <a:p>
            <a:r>
              <a:rPr lang="cs-CZ" dirty="0" smtClean="0">
                <a:solidFill>
                  <a:srgbClr val="E02202"/>
                </a:solidFill>
              </a:rPr>
              <a:t>n=2</a:t>
            </a:r>
          </a:p>
          <a:p>
            <a:r>
              <a:rPr lang="cs-CZ" dirty="0" smtClean="0">
                <a:solidFill>
                  <a:srgbClr val="990033"/>
                </a:solidFill>
              </a:rPr>
              <a:t>n=4</a:t>
            </a:r>
            <a:endParaRPr lang="cs-CZ" dirty="0" smtClean="0"/>
          </a:p>
          <a:p>
            <a:r>
              <a:rPr lang="cs-CZ" dirty="0" smtClean="0">
                <a:solidFill>
                  <a:srgbClr val="AA385B"/>
                </a:solidFill>
              </a:rPr>
              <a:t>n=6</a:t>
            </a:r>
          </a:p>
          <a:p>
            <a:r>
              <a:rPr lang="cs-CZ" dirty="0" smtClean="0">
                <a:solidFill>
                  <a:srgbClr val="86379B"/>
                </a:solidFill>
              </a:rPr>
              <a:t>n=12</a:t>
            </a:r>
          </a:p>
          <a:p>
            <a:r>
              <a:rPr lang="cs-CZ" dirty="0" smtClean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10543</TotalTime>
  <Words>1081</Words>
  <Application>Microsoft Office PowerPoint</Application>
  <PresentationFormat>Předvádění na obrazovce (4:3)</PresentationFormat>
  <Paragraphs>420</Paragraphs>
  <Slides>13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705</cp:revision>
  <dcterms:created xsi:type="dcterms:W3CDTF">2008-06-20T05:41:33Z</dcterms:created>
  <dcterms:modified xsi:type="dcterms:W3CDTF">2015-04-27T10:07:47Z</dcterms:modified>
</cp:coreProperties>
</file>