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75" r:id="rId6"/>
    <p:sldId id="274" r:id="rId7"/>
    <p:sldId id="259" r:id="rId8"/>
    <p:sldId id="260" r:id="rId9"/>
    <p:sldId id="261" r:id="rId10"/>
    <p:sldId id="262" r:id="rId11"/>
    <p:sldId id="276" r:id="rId12"/>
    <p:sldId id="277" r:id="rId13"/>
    <p:sldId id="263" r:id="rId14"/>
    <p:sldId id="264" r:id="rId15"/>
    <p:sldId id="278" r:id="rId16"/>
    <p:sldId id="265" r:id="rId17"/>
    <p:sldId id="266" r:id="rId18"/>
    <p:sldId id="280" r:id="rId19"/>
    <p:sldId id="268" r:id="rId20"/>
    <p:sldId id="269" r:id="rId21"/>
    <p:sldId id="281" r:id="rId22"/>
    <p:sldId id="282" r:id="rId23"/>
    <p:sldId id="270" r:id="rId24"/>
    <p:sldId id="271" r:id="rId25"/>
    <p:sldId id="279" r:id="rId26"/>
    <p:sldId id="272" r:id="rId27"/>
    <p:sldId id="267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94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1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82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64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54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25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9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80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51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66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31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043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492896"/>
            <a:ext cx="8892480" cy="1470025"/>
          </a:xfrm>
        </p:spPr>
        <p:txBody>
          <a:bodyPr>
            <a:noAutofit/>
          </a:bodyPr>
          <a:lstStyle/>
          <a:p>
            <a:r>
              <a:rPr lang="cs-C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„Velká</a:t>
            </a:r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náboženství a etická učení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7848872" cy="1872208"/>
          </a:xfrm>
        </p:spPr>
        <p:txBody>
          <a:bodyPr/>
          <a:lstStyle/>
          <a:p>
            <a:pPr algn="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Bi7879 Antropologie obecná II: antropologie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sociokulturní</a:t>
            </a:r>
          </a:p>
          <a:p>
            <a:pPr algn="r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Mgr. Bc. Věra Bártová</a:t>
            </a:r>
          </a:p>
          <a:p>
            <a:pPr algn="r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Brno 14.4.2015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Věra\Downloads\znak_PrF_cerny_RGB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1547664"/>
          </a:xfrm>
          <a:prstGeom prst="rect">
            <a:avLst/>
          </a:prstGeom>
          <a:noFill/>
        </p:spPr>
      </p:pic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8814" y="15846"/>
            <a:ext cx="1135186" cy="153181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397549" y="1815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Masarykova univerzita</a:t>
            </a:r>
          </a:p>
          <a:p>
            <a:pPr algn="ctr"/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Přírodovědecká fakulta</a:t>
            </a:r>
          </a:p>
          <a:p>
            <a:pPr algn="ctr"/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Ústav antropologie</a:t>
            </a:r>
          </a:p>
        </p:txBody>
      </p:sp>
    </p:spTree>
    <p:extLst>
      <p:ext uri="{BB962C8B-B14F-4D97-AF65-F5344CB8AC3E}">
        <p14:creationId xmlns:p14="http://schemas.microsoft.com/office/powerpoint/2010/main" val="29464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Křesťanství se postupně šířilo Evropou, jeho centrem se stal Řím, kde sídlil papež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1054 došlo k velkému schizmatu v důsledku čehož se oddělily církve Východní a Západní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Velké papežské schizma (1378 – 1417), vzdor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papežové (25-40),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1409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trojpapežství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(Pisa)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31183"/>
            <a:ext cx="8352928" cy="25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křesťanství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Římskokatolická církev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Pravoslavné církve – 15 autokefálních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autonomní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církve (Koptská církev a Syrská církev)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Řeckokatolická církev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Protestantské církve – luteránské, kalvínské 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anglikánské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6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1628800"/>
            <a:ext cx="4536504" cy="4680520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může se jím stát každý; přijetí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křtu (děti, dospělí)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Starý i Nový Zákon, Evangelia a Skutky apoštolů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Kostely 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katedrály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Zpověď (jedenkrát ročně)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8" y="1628800"/>
            <a:ext cx="306005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5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Islám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 a vývoj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Nejmladší ze tří monoteistických náboženství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Islám znamená odevzdání se Bohu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Zakladatelem prorok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Muhammad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(asi 570 – 632), který u města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Mekka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Arabském poloostrově obdržel proroctví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Proroctví mu předal archanděl Gabriel v roce 610, po pochybnostech nakonec v roce 613 o proroctví pověděl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rodině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posluchačům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622 přišel šířit proroctví do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Medíny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12068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polovině 7. století vznikl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Korán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soubor 114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súr (kapitol),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řazených dle délky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Kromě Koránu se muslimové řídí i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sunnou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což je soubor zvyklostí prověřených předešlými generacemi a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hadíthy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Muhammadovými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výroky, které nejsou uvedeny v Koránu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Povinností každého muslima je dodržovat tzv.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Pět pilířů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(arkán ad-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vyznání víry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šaháda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pětkrát denně modlitba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(salát)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placení náboženské daně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zakát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půst v měsíci ramadánu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saum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 pouť do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Mekky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hadždž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4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Dělení Islámu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439248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Sunnité –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muslimů, posloupnost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chalífů, 7. – 9. st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4 právně uznávané školy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Ší‘ité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hodnost náčelnictví dědičná,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uznávání následnictví Alího, 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st.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Súfismus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749544" cy="26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11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Hinduismus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 a vývoj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Nábožensko-společenský systém 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 náboženských a filozofických tradic, náboženských praktik i sociálních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zvyklostí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vznikl v průběhu 2. poloviny 1. tisíciletí př. n. l. z původního védského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Védské texty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označované jako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šruti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neboli zjevené slovo. Jedná se celkem o čtyři texty nazvané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Rgvéda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Sámavéda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Jadžurvéda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Arharvavéda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důležité texty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jsou - upanišady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bráhmany,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áranjaky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sútry,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šástry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purány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eposy Rámájana a Mahábhárata, jejíž součástí je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Bhagavadgíta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2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476250"/>
            <a:ext cx="4834880" cy="583307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Dharma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jde o kosmický řád tvořený bohy a způsoby jejich uctívání, spravedlností, pravdou, mravností a mnoha dalšími</a:t>
            </a:r>
          </a:p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Sanátana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dharma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věčný řád, který určuje postavení člověka ve společnosti na základě jeho rodového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původu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Základním principem je věčný koloběh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sansára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ve kterém dochází k nekonečnému převtělování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átmanu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duše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432175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7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395796"/>
            <a:ext cx="8290841" cy="612110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Systém čtyř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bráhmani,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kšatrijové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vaišjové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šúdrové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nakonec je zde ještě skupina osob vyčleněných mimo systém, které Mahátma Gándhí nazývá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haridžany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odplatou za naše činy i myšlenky, nelze se jí vyhnout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každého člověka by mělo být vymanění se z tohoto věčného koloběhu a dosažení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mókšy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duchovního osvobození, a splynutí individuální duše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átman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 vesmírným duchem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brahman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22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Formy hinduismu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išnuismus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Šivanismus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Obrovské 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množství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lokálních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variací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43" y="2132856"/>
            <a:ext cx="5801225" cy="434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41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„Velká“ náboženství a etická učení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31236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Monoteistická náboženství: judaismus, křesťanství, islám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Nábožensko-filosofické: hinduismus, budhismus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Filosofické: taoismus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Etické: konfucianismus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68792"/>
            <a:ext cx="1651539" cy="165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18918"/>
            <a:ext cx="1505743" cy="150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13716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93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Buddhismus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 a vývoj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Nábožensko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filosofický směr</a:t>
            </a:r>
          </a:p>
          <a:p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Siddhártha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Gautama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(564/563 př. n. 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484/483 př. n. 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fíkovník a čtyřicátý devátý den pochopil podstatu a příčinu lidského utrpení, objevil střední cestu vyhýbající se krajnostem a dosáhl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osvícení,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poté znám jako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Buddha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Šákjamuni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další 45 let putoval a pomáhal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Buddhismus neučí víře v jediného Stvořitele, ale nepopírá zároveň ani existenci vyšších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bytostí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klenoty -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Buddha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Dharma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Sangha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Tipitaka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 koše: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Vinajapitaka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(„koš kázně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“),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Suttapitaka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(„koš rozprav“,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Sútrapitaka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Abhidhammapitaka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(„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koš vyššího učení“, 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Abhidharmapitaka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3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476672"/>
            <a:ext cx="5266928" cy="597666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Základem učení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víra v 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reinkarnaci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Všechny lidské bytosti jsou zapsány do nekonečného cyklu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existencí -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sansáry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Karma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princip, který určuje to, jak se zrodíme v následujícím životě v závislosti na činech, které jsme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vykonali. Osobní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meditační praxe je nezbytná pro dosažení vnitřní svobody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nirvány.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Dharma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označuje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Buddhovo učení, které objasňuje tento kosmický řád a uvádí s ním do souladu člověka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75" y="2060848"/>
            <a:ext cx="3074268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70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tyři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vznešené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pravdy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 život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plný nejrůznějších strastí, ke kterým se počítá například zrození, nemoc, stáří 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smrt, 2. příčinou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strasti je žízeň po požitcích, moci a trvalé individuální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existenci, 3. strast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zaniká spolu se zánikem této žízně díky tomu, že se zbavíme vášně a nebudeme lpět na tomto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světě, 4.cestou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k zániku strasti je vznešená 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osmidílná cesta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 vrcholí ukončením koloběhu existence spojeného s dosažením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nirvány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Tato osmidílná cesta je základem buddhistické denní praxe a je schůdná jak pro mnichy, tak i pro laiky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30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Dělení Buddhismu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637112"/>
          </a:xfrm>
        </p:spPr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Hínajáma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Théraváda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Mahajána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Vadžrajána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Tibetský buddhismus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Zenbuddhismus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85" y="1340768"/>
            <a:ext cx="383540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977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Taoismus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 a vývoj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zvaný 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(„Starý Mistr“, kolem 570–490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n. 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není zcela jistá, zda skutečně existoval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čínské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filozofické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učení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Tao te ťing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(Knihu o tao a ctnosti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Cestou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se rozumí prapodstata i konečný cíl všech věcí;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ctností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či virtuální silou 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pak individuální přirozenost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věcí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Ideálem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taoistického mudrce je splynutí s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 čemuž dochází oproštěním se od věcí tohoto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světa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 všeho zvenčí nabytého. Filozofickým jádrem taoismu 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zásada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wu-wej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(„ne-činění“), tj. nezasahování do daného stavu věcí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92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Konfucianismus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 a vývoj</a:t>
            </a:r>
          </a:p>
          <a:p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Kchung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-c’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(Konfucius, asi 551–497 př. n. l.)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 uspořádání vztahů a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zájmů jednotlivce, společnosti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státu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jež se stalo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jedním z nejdůležitějších pilířů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čínské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morálky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chování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Podstatou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Konfuciovy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 „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 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(žen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mravní princip, který má určovat vztahy ve společnosti i v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rodině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 který se zakládá na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úctě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lásce 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lidem starším a společensky výše postaveným (teorie </a:t>
            </a:r>
            <a:r>
              <a:rPr 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neboli „pěti vztahů“, totiž mezi mužem a ženou, otcem a synem, starším a mladším bratrem, pánem a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poddaným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 mezi přáteli)</a:t>
            </a:r>
          </a:p>
        </p:txBody>
      </p:sp>
    </p:spTree>
    <p:extLst>
      <p:ext uri="{BB962C8B-B14F-4D97-AF65-F5344CB8AC3E}">
        <p14:creationId xmlns:p14="http://schemas.microsoft.com/office/powerpoint/2010/main" val="3383404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 a doporučená literatura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Encyklopedie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Antropologie: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http://is.muni.cz/do/rect/el/estud/prif/ps11/antropol/web/encyklopedie.html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iEncyklopedi.cz: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http://www.iencyklopedie.cz/</a:t>
            </a:r>
          </a:p>
          <a:p>
            <a:pPr lvl="0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Vojtíšek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Zdeněk (2004):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Encyklopedie náboženských směrů: náboženství, církve, sekty, duchovní společenství.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Praha: Portál, 440 s. ISBN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80-7178-798-1</a:t>
            </a:r>
          </a:p>
          <a:p>
            <a:pPr lvl="0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Bible</a:t>
            </a:r>
          </a:p>
          <a:p>
            <a:pPr lvl="0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Korán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7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39445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Judaismus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5616624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 a vývoj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Název odvozený od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Judy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vůdce nejpočetnějšího z 12 hebrejských kmenů</a:t>
            </a: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Abrahám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praotec Izraelitů a Arabů, v době mezi 20. – 16. stoletím př. Kr. s ním Bůh uzavřel smlouvu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Bůh ve Starém Zákoně označen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tetragramem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JHWH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(Jahve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nebo jménem Elohim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Mojžíš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asi 13. st. př. Kr.,10 ran egyptských, vyvedení z Egypta, 40 let putování pouští, Desatero, země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zaslíbená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96" y="1916833"/>
            <a:ext cx="3000219" cy="312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56175" y="5229200"/>
            <a:ext cx="2851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http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://www.jewishmuseum.cz/sbirky-a-vyzkum/digitalni-sbirky/predmet-mesice/13/Obraz-ke-svatku-savuot/</a:t>
            </a:r>
          </a:p>
        </p:txBody>
      </p:sp>
    </p:spTree>
    <p:extLst>
      <p:ext uri="{BB962C8B-B14F-4D97-AF65-F5344CB8AC3E}">
        <p14:creationId xmlns:p14="http://schemas.microsoft.com/office/powerpoint/2010/main" val="394799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5856" y="116632"/>
            <a:ext cx="5688632" cy="674136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Počátek 1. tis. př. Kr. je obdobím krále Davida a Šalamouna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porazil Goliáše, sjednotil kmeny Izraele a Judska, z Davidova rodu má vzejít mesiáš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Šalamoun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nechal zbudovat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rvní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Jeruzalémský chrám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(asi 961 př. Kr.), který byl však 587 př. Kr. zničen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Postupně došlo k náboženskému odpadu kmenů a po roce 722 př. Kr. mluvíme už pouze o kmeni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Judově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Židech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skončení babylonského vyhnanství (597 - 520 př. Kr.) návrat Židů, avšak během vyhnanství došlo ke změnám postavení kněze, vznik synagogální bohoslužby, na které rabín vyučoval Tóru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8" y="1196752"/>
            <a:ext cx="305314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0118" y="5157192"/>
            <a:ext cx="305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</a:t>
            </a:r>
          </a:p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://brotherhoodofchristianaggies.files.wordpress.com/2011/09/1-king_solomon1.jpg</a:t>
            </a:r>
          </a:p>
        </p:txBody>
      </p:sp>
    </p:spTree>
    <p:extLst>
      <p:ext uri="{BB962C8B-B14F-4D97-AF65-F5344CB8AC3E}">
        <p14:creationId xmlns:p14="http://schemas.microsoft.com/office/powerpoint/2010/main" val="192258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návratu z babylonského vyhnanství byl zbudován druhý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Jeruzalémsý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chrám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(515 př. Kr.), který byl následně roku 70 po Kr. vypálen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prohře v židovsko-římské válce v letech 132 – 135 byli Židé rozptýleni po celém světě a žili v tzv. diaspoře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Během následujících století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Židy pořádány mnohé pogromy, největší se uskutečnil za 2. sv. v., kdy zemřelo asi 6 milionů Židů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1948 vznik v původní domovině Židů stát Izrael, dnes má asi 8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milionů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obyvatel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2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4680520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Dělení Judaismu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Podle oblasti: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Sefardská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 – Pyrenejský poloostrov a oblast Středozemního moře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Aškenázi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forma–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střední a východní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Evropa (Německo, Francie)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Podle vztahu k modernizaci: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Reformní judaismus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Konzervativní judaismus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Ortodoxní judaismus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51593"/>
            <a:ext cx="3658971" cy="44549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04048" y="5373216"/>
            <a:ext cx="3457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Upraveno.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http://www.vsudedobre.cz/foto/11_il/101.jpg</a:t>
            </a:r>
          </a:p>
        </p:txBody>
      </p:sp>
    </p:spTree>
    <p:extLst>
      <p:ext uri="{BB962C8B-B14F-4D97-AF65-F5344CB8AC3E}">
        <p14:creationId xmlns:p14="http://schemas.microsoft.com/office/powerpoint/2010/main" val="137902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7260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židovská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matka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matrilinearita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konverze podle ortodoxní normy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Starý Zákon, Proroci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Spisy, nejdůležitější částí je Zákon neboli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Tóra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Pět knih Mojžíšových (Pentateuch)</a:t>
            </a:r>
          </a:p>
          <a:p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Tanach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psaný zákon a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Mišna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ústně předávaný zákon, pokud je sepsán a doplněn o komentáře (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Gemara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pak se jedná o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sbírka zákonů a náboženských tradic zahrnující všechny oblasti života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Synagoga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chrám, kde se věřící schází k modlitbě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01688" y="3326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6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Křesťanství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 a vývoj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Počátky křesťanství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spojeny s postavou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Ježíše Krista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Kristova jména je také odvozen název křesťanství, který měl za cíl oddělit Kristovi příznivce od židů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byli původně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považování za členy židovské sekty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Křesťanství se rozvíjelo v oblasti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syropalestiny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1. – 2. st.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l., šířilo se díky apoštolské činnosti apoštolů a zvláště pak díky Pavlovi z Tarzu, který křesťanství rozvinul v teologickou koncepci a šířil ho římskou říší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1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Křesťanství si získalo velké množství lidí, protože mělo odpověď na množství otázek, na které tehdejší svět neuměl odpovědět, největší odlišností pak byla koncepce posmrtné spásy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Křesťanství se stalo náboženstvím otroků a slabých, racionálně uvažující však nechápali, jak mohl být Bůh ukřižován a zemřít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prvních stoletích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křesťané pronásledováni, mučeni a zabíjeni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313 bylo ediktem Milánským ukončeno pronásledování křesťanů a  křesťanství mohlo být svobodně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vyznáváno (na území Římské říše)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428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1225</Words>
  <Application>Microsoft Office PowerPoint</Application>
  <PresentationFormat>Předvádění na obrazovce (4:3)</PresentationFormat>
  <Paragraphs>142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„Velká“ náboženství a etická učení</vt:lpstr>
      <vt:lpstr>„Velká“ náboženství a etická učení</vt:lpstr>
      <vt:lpstr>Judaismus</vt:lpstr>
      <vt:lpstr>Prezentace aplikace PowerPoint</vt:lpstr>
      <vt:lpstr>Prezentace aplikace PowerPoint</vt:lpstr>
      <vt:lpstr>Prezentace aplikace PowerPoint</vt:lpstr>
      <vt:lpstr>Prezentace aplikace PowerPoint</vt:lpstr>
      <vt:lpstr>Křesťanství</vt:lpstr>
      <vt:lpstr>Prezentace aplikace PowerPoint</vt:lpstr>
      <vt:lpstr>Prezentace aplikace PowerPoint</vt:lpstr>
      <vt:lpstr>Rozdělení křesťanství</vt:lpstr>
      <vt:lpstr>Charakteristika</vt:lpstr>
      <vt:lpstr>Islám</vt:lpstr>
      <vt:lpstr>Prezentace aplikace PowerPoint</vt:lpstr>
      <vt:lpstr>Dělení Islámu</vt:lpstr>
      <vt:lpstr>Hinduismus</vt:lpstr>
      <vt:lpstr>Prezentace aplikace PowerPoint</vt:lpstr>
      <vt:lpstr>Prezentace aplikace PowerPoint</vt:lpstr>
      <vt:lpstr>Formy hinduismu</vt:lpstr>
      <vt:lpstr>Buddhismus</vt:lpstr>
      <vt:lpstr>Prezentace aplikace PowerPoint</vt:lpstr>
      <vt:lpstr>Prezentace aplikace PowerPoint</vt:lpstr>
      <vt:lpstr>Dělení Buddhismu</vt:lpstr>
      <vt:lpstr>Taoismus</vt:lpstr>
      <vt:lpstr>Konfucianismus</vt:lpstr>
      <vt:lpstr>Použité zdroje a doporučená literatura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Monoteistická náboženství</dc:title>
  <dc:creator>Věra</dc:creator>
  <cp:lastModifiedBy>Věra</cp:lastModifiedBy>
  <cp:revision>67</cp:revision>
  <dcterms:created xsi:type="dcterms:W3CDTF">2015-04-13T08:07:44Z</dcterms:created>
  <dcterms:modified xsi:type="dcterms:W3CDTF">2015-04-16T09:52:33Z</dcterms:modified>
</cp:coreProperties>
</file>