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01F423-7DFE-4B7C-9570-DD1044A4FF2A}" type="datetimeFigureOut">
              <a:rPr lang="cs-CZ" smtClean="0"/>
              <a:t>17.3.2015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18A955-D3C7-49D1-8253-322D8D60F45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Zadaní 2. a 3. části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Kratěnová H.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hodiny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Návrat k předcházející části seminární práce </a:t>
            </a:r>
          </a:p>
          <a:p>
            <a:endParaRPr lang="cs-CZ" dirty="0" smtClean="0"/>
          </a:p>
          <a:p>
            <a:r>
              <a:rPr lang="cs-CZ" dirty="0" smtClean="0"/>
              <a:t>Diskuze spojená s odevzdanými PP </a:t>
            </a:r>
          </a:p>
          <a:p>
            <a:endParaRPr lang="cs-CZ" dirty="0" smtClean="0"/>
          </a:p>
          <a:p>
            <a:r>
              <a:rPr lang="cs-CZ" dirty="0" smtClean="0"/>
              <a:t>Zadaní 2. a 3. části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Část seminární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Zhodnocení Střediskových obcí a současný SO ORP.  Jaké jsou dopady – např. Lhotský, jak se významově proměnila situace ? </a:t>
            </a:r>
          </a:p>
          <a:p>
            <a:endParaRPr lang="cs-CZ" dirty="0" smtClean="0"/>
          </a:p>
          <a:p>
            <a:r>
              <a:rPr lang="cs-CZ" dirty="0" smtClean="0"/>
              <a:t>Status městyse – největší územní koncentrace ? </a:t>
            </a:r>
          </a:p>
          <a:p>
            <a:endParaRPr lang="cs-CZ" dirty="0" smtClean="0"/>
          </a:p>
          <a:p>
            <a:r>
              <a:rPr lang="cs-CZ" dirty="0" smtClean="0"/>
              <a:t>Mezinárodní porovnání jednotek NUTS – deficity tohoto porovnání ? </a:t>
            </a:r>
          </a:p>
          <a:p>
            <a:endParaRPr lang="cs-CZ" dirty="0" smtClean="0"/>
          </a:p>
          <a:p>
            <a:r>
              <a:rPr lang="cs-CZ" dirty="0" smtClean="0"/>
              <a:t>Příklad zpracování současného zařazení do NUTS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a proti návratu Čechu do pohraničí do roce 1945 </a:t>
            </a:r>
          </a:p>
          <a:p>
            <a:r>
              <a:rPr lang="cs-CZ" dirty="0" smtClean="0"/>
              <a:t>Význam pojmu Sudety </a:t>
            </a:r>
          </a:p>
          <a:p>
            <a:r>
              <a:rPr lang="cs-CZ" dirty="0" smtClean="0"/>
              <a:t>Polemika nad faktickou existencí </a:t>
            </a:r>
            <a:r>
              <a:rPr lang="cs-CZ" dirty="0" smtClean="0"/>
              <a:t>česko</a:t>
            </a:r>
            <a:r>
              <a:rPr lang="cs-CZ" dirty="0" smtClean="0"/>
              <a:t> – německé </a:t>
            </a:r>
            <a:r>
              <a:rPr lang="cs-CZ" dirty="0" err="1" smtClean="0"/>
              <a:t>animiozity</a:t>
            </a:r>
            <a:r>
              <a:rPr lang="cs-CZ" dirty="0" smtClean="0"/>
              <a:t> </a:t>
            </a:r>
          </a:p>
          <a:p>
            <a:r>
              <a:rPr lang="cs-CZ" dirty="0" smtClean="0"/>
              <a:t>Přiklad vojenského újezdu </a:t>
            </a:r>
            <a:r>
              <a:rPr lang="cs-CZ" dirty="0" err="1" smtClean="0"/>
              <a:t>Doupovské</a:t>
            </a:r>
            <a:r>
              <a:rPr lang="cs-CZ" dirty="0" smtClean="0"/>
              <a:t> hory </a:t>
            </a:r>
            <a:endParaRPr lang="cs-CZ" dirty="0"/>
          </a:p>
        </p:txBody>
      </p:sp>
      <p:pic>
        <p:nvPicPr>
          <p:cNvPr id="4098" name="Picture 2" descr="http://upload.wikimedia.org/wikipedia/commons/thumb/4/49/Lewy_Doupov_KlasterniKostel.jpg/640px-Lewy_Doupov_KlasterniKost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89040"/>
            <a:ext cx="3316290" cy="2636912"/>
          </a:xfrm>
          <a:prstGeom prst="rect">
            <a:avLst/>
          </a:prstGeom>
          <a:noFill/>
        </p:spPr>
      </p:pic>
      <p:pic>
        <p:nvPicPr>
          <p:cNvPr id="4100" name="Picture 4" descr="http://img99.rajce.idnes.cz/d9902/10/10600/10600801_9bea3a73540e4e781bcae71a70e9e5ad/images/DSC_56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861048"/>
            <a:ext cx="3528392" cy="23522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Zadaní 2.části: Populační vývoj 1869 - 2011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Jak hodnotit populační vývoj v obcích vybraného SO ORP ?</a:t>
            </a:r>
          </a:p>
          <a:p>
            <a:r>
              <a:rPr lang="cs-CZ" dirty="0" smtClean="0"/>
              <a:t>Počátečním rokem už rok 1869 </a:t>
            </a:r>
          </a:p>
          <a:p>
            <a:r>
              <a:rPr lang="cs-CZ" dirty="0" smtClean="0"/>
              <a:t>Jaké roky je zajímavé prostřednictvím indexů porovnávat a proč ? </a:t>
            </a:r>
          </a:p>
          <a:p>
            <a:r>
              <a:rPr lang="cs-CZ" dirty="0" smtClean="0"/>
              <a:t>1869, 1930, 1950, 1980, 1991, 2011 ???</a:t>
            </a:r>
          </a:p>
          <a:p>
            <a:r>
              <a:rPr lang="cs-CZ" dirty="0" smtClean="0"/>
              <a:t>Může být směrodatný ukazatel roku maximálního a minimálního počtu obyvatel  v jednotlivých obcí? </a:t>
            </a:r>
          </a:p>
          <a:p>
            <a:endParaRPr lang="cs-CZ" dirty="0" smtClean="0"/>
          </a:p>
          <a:p>
            <a:r>
              <a:rPr lang="cs-CZ" dirty="0" smtClean="0"/>
              <a:t>Výstupem tabulka + mapové zobrazení – co by měly zachycovat ?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Zadaní 3. části: Domovní a bytový 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Jaká publikace bude sloužit jako základní zdroj</a:t>
            </a:r>
          </a:p>
          <a:p>
            <a:endParaRPr lang="cs-CZ" dirty="0" smtClean="0"/>
          </a:p>
          <a:p>
            <a:r>
              <a:rPr lang="cs-CZ" dirty="0" smtClean="0"/>
              <a:t>Co má být předmětem hodnocení, jaké charakteristiky ? </a:t>
            </a:r>
          </a:p>
          <a:p>
            <a:endParaRPr lang="cs-CZ" dirty="0" smtClean="0"/>
          </a:p>
          <a:p>
            <a:r>
              <a:rPr lang="cs-CZ" dirty="0" smtClean="0"/>
              <a:t>Jaké časové období by mělo být hodnoceno? </a:t>
            </a:r>
          </a:p>
          <a:p>
            <a:endParaRPr lang="cs-CZ" dirty="0" smtClean="0"/>
          </a:p>
          <a:p>
            <a:r>
              <a:rPr lang="cs-CZ" dirty="0" smtClean="0"/>
              <a:t>Jaké trendy, případně problémy se v této souvislosti  mohou projevit?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http</a:t>
            </a:r>
            <a:r>
              <a:rPr lang="cs-CZ" dirty="0" smtClean="0"/>
              <a:t>://www.</a:t>
            </a:r>
            <a:r>
              <a:rPr lang="cs-CZ" dirty="0" err="1" smtClean="0"/>
              <a:t>czso.cz</a:t>
            </a:r>
            <a:r>
              <a:rPr lang="cs-CZ" dirty="0" smtClean="0"/>
              <a:t>/</a:t>
            </a:r>
            <a:r>
              <a:rPr lang="cs-CZ" dirty="0" err="1" smtClean="0"/>
              <a:t>csu</a:t>
            </a:r>
            <a:r>
              <a:rPr lang="cs-CZ" dirty="0" smtClean="0"/>
              <a:t>/2013edicniplan.nsf/p/12000-13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281</TotalTime>
  <Words>226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Původ</vt:lpstr>
      <vt:lpstr>Zadaní 2. a 3. části seminární práce</vt:lpstr>
      <vt:lpstr>Struktura hodiny </vt:lpstr>
      <vt:lpstr>1. Část seminární práce </vt:lpstr>
      <vt:lpstr>PP </vt:lpstr>
      <vt:lpstr>Zadaní 2.části: Populační vývoj 1869 - 2011</vt:lpstr>
      <vt:lpstr>Zadaní 3. části: Domovní a bytový fond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Zadaní 2. a 3. části seminární práce</dc:title>
  <dc:creator>admin</dc:creator>
  <cp:lastModifiedBy>admin</cp:lastModifiedBy>
  <cp:revision>1</cp:revision>
  <dcterms:created xsi:type="dcterms:W3CDTF">2015-03-17T16:26:33Z</dcterms:created>
  <dcterms:modified xsi:type="dcterms:W3CDTF">2015-03-17T21:08:12Z</dcterms:modified>
</cp:coreProperties>
</file>