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7" r:id="rId5"/>
    <p:sldId id="266" r:id="rId6"/>
    <p:sldId id="268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5A4F76D-AA5A-4A75-A459-05F2A76B6323}" type="datetimeFigureOut">
              <a:rPr lang="cs-CZ" smtClean="0"/>
              <a:t>1.4.2015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07A2ED2-0974-4D5E-93D6-FCDD569D1D3F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F76D-AA5A-4A75-A459-05F2A76B6323}" type="datetimeFigureOut">
              <a:rPr lang="cs-CZ" smtClean="0"/>
              <a:t>1.4.2015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2ED2-0974-4D5E-93D6-FCDD569D1D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F76D-AA5A-4A75-A459-05F2A76B6323}" type="datetimeFigureOut">
              <a:rPr lang="cs-CZ" smtClean="0"/>
              <a:t>1.4.2015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2ED2-0974-4D5E-93D6-FCDD569D1D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F76D-AA5A-4A75-A459-05F2A76B6323}" type="datetimeFigureOut">
              <a:rPr lang="cs-CZ" smtClean="0"/>
              <a:t>1.4.2015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2ED2-0974-4D5E-93D6-FCDD569D1D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F76D-AA5A-4A75-A459-05F2A76B6323}" type="datetimeFigureOut">
              <a:rPr lang="cs-CZ" smtClean="0"/>
              <a:t>1.4.2015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2ED2-0974-4D5E-93D6-FCDD569D1D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F76D-AA5A-4A75-A459-05F2A76B6323}" type="datetimeFigureOut">
              <a:rPr lang="cs-CZ" smtClean="0"/>
              <a:t>1.4.2015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2ED2-0974-4D5E-93D6-FCDD569D1D3F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F76D-AA5A-4A75-A459-05F2A76B6323}" type="datetimeFigureOut">
              <a:rPr lang="cs-CZ" smtClean="0"/>
              <a:t>1.4.2015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2ED2-0974-4D5E-93D6-FCDD569D1D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F76D-AA5A-4A75-A459-05F2A76B6323}" type="datetimeFigureOut">
              <a:rPr lang="cs-CZ" smtClean="0"/>
              <a:t>1.4.2015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2ED2-0974-4D5E-93D6-FCDD569D1D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F76D-AA5A-4A75-A459-05F2A76B6323}" type="datetimeFigureOut">
              <a:rPr lang="cs-CZ" smtClean="0"/>
              <a:t>1.4.2015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2ED2-0974-4D5E-93D6-FCDD569D1D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F76D-AA5A-4A75-A459-05F2A76B6323}" type="datetimeFigureOut">
              <a:rPr lang="cs-CZ" smtClean="0"/>
              <a:t>1.4.2015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2ED2-0974-4D5E-93D6-FCDD569D1D3F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F76D-AA5A-4A75-A459-05F2A76B6323}" type="datetimeFigureOut">
              <a:rPr lang="cs-CZ" smtClean="0"/>
              <a:t>1.4.2015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2ED2-0974-4D5E-93D6-FCDD569D1D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5A4F76D-AA5A-4A75-A459-05F2A76B6323}" type="datetimeFigureOut">
              <a:rPr lang="cs-CZ" smtClean="0"/>
              <a:t>1.4.2015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07A2ED2-0974-4D5E-93D6-FCDD569D1D3F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geoportal.gov.cz/web/guest/map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2880764"/>
          </a:xfrm>
        </p:spPr>
        <p:txBody>
          <a:bodyPr>
            <a:normAutofit/>
          </a:bodyPr>
          <a:lstStyle/>
          <a:p>
            <a:r>
              <a:rPr lang="cs-CZ" dirty="0" smtClean="0"/>
              <a:t>4. a 5. část seminární práce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24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Fotodokumentace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Prozkoumání dat z vojenských mapování </a:t>
            </a:r>
          </a:p>
          <a:p>
            <a:r>
              <a:rPr lang="cs-CZ" dirty="0" smtClean="0"/>
              <a:t>Snímky z roku 1950 a také současnost </a:t>
            </a:r>
          </a:p>
          <a:p>
            <a:r>
              <a:rPr lang="cs-CZ" dirty="0" smtClean="0"/>
              <a:t>Zdroj: </a:t>
            </a:r>
            <a:r>
              <a:rPr lang="cs-CZ" dirty="0" err="1" smtClean="0"/>
              <a:t>Geoportál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geoportal.gov.cz/web/guest/map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Zdůvodnění pozorovaných změn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7671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23928" y="2324060"/>
            <a:ext cx="46482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052736"/>
            <a:ext cx="4608512" cy="2577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176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 ORP je poměrně malé území, zpracování můžete vztahovat k celému okresu </a:t>
            </a:r>
          </a:p>
          <a:p>
            <a:r>
              <a:rPr lang="cs-CZ" dirty="0" smtClean="0"/>
              <a:t>Co se na mapách může projevit ? </a:t>
            </a:r>
          </a:p>
          <a:p>
            <a:endParaRPr lang="cs-CZ" dirty="0"/>
          </a:p>
          <a:p>
            <a:r>
              <a:rPr lang="cs-CZ" dirty="0" smtClean="0"/>
              <a:t>Způsob metodického zpracování 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7078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4345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A 3. část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103" y="1268760"/>
            <a:ext cx="422703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3502013" cy="470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66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838954"/>
            <a:ext cx="3986833" cy="274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3015"/>
            <a:ext cx="4247605" cy="292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66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36712"/>
            <a:ext cx="4038373" cy="543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11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412776"/>
            <a:ext cx="6777317" cy="4419853"/>
          </a:xfrm>
        </p:spPr>
        <p:txBody>
          <a:bodyPr>
            <a:normAutofit/>
          </a:bodyPr>
          <a:lstStyle/>
          <a:p>
            <a:r>
              <a:rPr lang="cs-CZ" dirty="0" smtClean="0"/>
              <a:t>Vybavenost internetem – jaká je obtíž hodnocení tohoto ukazatele ? </a:t>
            </a:r>
          </a:p>
          <a:p>
            <a:r>
              <a:rPr lang="cs-CZ" dirty="0" smtClean="0"/>
              <a:t>Doba výstavby – ukazatel perifernosti, od 70. let se zde nic nepostavilo </a:t>
            </a:r>
          </a:p>
          <a:p>
            <a:r>
              <a:rPr lang="cs-CZ" dirty="0" err="1" smtClean="0"/>
              <a:t>Neobydlenost</a:t>
            </a:r>
            <a:r>
              <a:rPr lang="cs-CZ" dirty="0" smtClean="0"/>
              <a:t> bytů – potvrzení faktu, že periferie začíná sloužit k rekreaci (</a:t>
            </a:r>
            <a:r>
              <a:rPr lang="cs-CZ" dirty="0" err="1" smtClean="0"/>
              <a:t>NMnM</a:t>
            </a:r>
            <a:r>
              <a:rPr lang="cs-CZ" dirty="0" smtClean="0"/>
              <a:t>) </a:t>
            </a:r>
          </a:p>
          <a:p>
            <a:r>
              <a:rPr lang="cs-CZ" dirty="0" smtClean="0"/>
              <a:t>Vymezení Sudet – Blansko, Brno, Svitavy ? </a:t>
            </a:r>
          </a:p>
          <a:p>
            <a:r>
              <a:rPr lang="cs-CZ" dirty="0" smtClean="0"/>
              <a:t>Velký počet obcí s maximem v roce 1930 v SO ORP Blansko, je to výjimečné?  </a:t>
            </a:r>
          </a:p>
        </p:txBody>
      </p:sp>
    </p:spTree>
    <p:extLst>
      <p:ext uri="{BB962C8B-B14F-4D97-AF65-F5344CB8AC3E}">
        <p14:creationId xmlns:p14="http://schemas.microsoft.com/office/powerpoint/2010/main" val="351944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20688"/>
            <a:ext cx="293148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2708920"/>
            <a:ext cx="6777317" cy="3508977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Rozvoj Křtin a Habrůvky z náboženských důvodů v poválečné období ?</a:t>
            </a:r>
          </a:p>
          <a:p>
            <a:r>
              <a:rPr lang="cs-CZ" dirty="0" smtClean="0"/>
              <a:t>Sloup ? </a:t>
            </a:r>
          </a:p>
          <a:p>
            <a:r>
              <a:rPr lang="cs-CZ" dirty="0" smtClean="0"/>
              <a:t>Důvod nejvyššího počtu obyvatel v Bystřici pod </a:t>
            </a:r>
            <a:r>
              <a:rPr lang="cs-CZ" dirty="0" err="1" smtClean="0"/>
              <a:t>Pern</a:t>
            </a:r>
            <a:r>
              <a:rPr lang="cs-CZ" dirty="0" smtClean="0"/>
              <a:t>. V roce 2014 ? </a:t>
            </a:r>
          </a:p>
          <a:p>
            <a:r>
              <a:rPr lang="cs-CZ" dirty="0" smtClean="0"/>
              <a:t>Co vypovídá ukazatel počet členů domácnosti ? Větší podíl důchodců ?</a:t>
            </a:r>
          </a:p>
          <a:p>
            <a:r>
              <a:rPr lang="cs-CZ" dirty="0" smtClean="0"/>
              <a:t>Vyznačení max. a min. v tab. O počtu obyvatel </a:t>
            </a:r>
            <a:endParaRPr lang="cs-CZ" dirty="0"/>
          </a:p>
        </p:txBody>
      </p:sp>
      <p:pic>
        <p:nvPicPr>
          <p:cNvPr id="4098" name="Picture 2" descr="Kostel Jména Panny Marie ve K&amp;rcaron;tiná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2536246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82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Zadaní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Prozkoumat historii území </a:t>
            </a:r>
          </a:p>
          <a:p>
            <a:endParaRPr lang="cs-CZ" dirty="0" smtClean="0"/>
          </a:p>
          <a:p>
            <a:r>
              <a:rPr lang="cs-CZ" dirty="0" smtClean="0"/>
              <a:t>Projít fotodokumentaci </a:t>
            </a:r>
          </a:p>
          <a:p>
            <a:pPr marL="6858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961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území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Historické milníky v dějinách území </a:t>
            </a:r>
          </a:p>
          <a:p>
            <a:r>
              <a:rPr lang="cs-CZ" dirty="0" smtClean="0"/>
              <a:t>1. historická centra – hradní osady </a:t>
            </a:r>
          </a:p>
          <a:p>
            <a:r>
              <a:rPr lang="cs-CZ" dirty="0" smtClean="0"/>
              <a:t>Středověké formování území, např. pozice na obchodních stezkách </a:t>
            </a:r>
          </a:p>
          <a:p>
            <a:r>
              <a:rPr lang="cs-CZ" dirty="0" smtClean="0"/>
              <a:t>Pozice města ve středověké historii (věnná města)</a:t>
            </a:r>
          </a:p>
          <a:p>
            <a:r>
              <a:rPr lang="cs-CZ" dirty="0" smtClean="0"/>
              <a:t>Rozvoj rybníkářské soustavy a souvislosti s změnou </a:t>
            </a:r>
            <a:r>
              <a:rPr lang="cs-CZ" dirty="0" err="1" smtClean="0"/>
              <a:t>land</a:t>
            </a:r>
            <a:r>
              <a:rPr lang="cs-CZ" dirty="0" smtClean="0"/>
              <a:t> use </a:t>
            </a:r>
          </a:p>
          <a:p>
            <a:r>
              <a:rPr lang="cs-CZ" dirty="0" smtClean="0"/>
              <a:t>Projev vlivu určitého panovníka – posílení významu lokality, vybudování významných staveb …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907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území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Shrnutí faktů a jejich použití v souvislostech </a:t>
            </a:r>
          </a:p>
          <a:p>
            <a:r>
              <a:rPr lang="cs-CZ" dirty="0" smtClean="0"/>
              <a:t>Důsledné citování zdrojů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459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173</TotalTime>
  <Words>247</Words>
  <Application>Microsoft Office PowerPoint</Application>
  <PresentationFormat>Předvádění na obrazovce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Austin</vt:lpstr>
      <vt:lpstr>4. a 5. část seminární práce</vt:lpstr>
      <vt:lpstr>2. A 3. část </vt:lpstr>
      <vt:lpstr>Prezentace aplikace PowerPoint</vt:lpstr>
      <vt:lpstr>Prezentace aplikace PowerPoint</vt:lpstr>
      <vt:lpstr>Prezentace aplikace PowerPoint</vt:lpstr>
      <vt:lpstr>Prezentace aplikace PowerPoint</vt:lpstr>
      <vt:lpstr>Zadaní </vt:lpstr>
      <vt:lpstr>Historie území </vt:lpstr>
      <vt:lpstr>Historie území</vt:lpstr>
      <vt:lpstr>Fotodokumentace 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a 5. část seminární práce</dc:title>
  <dc:creator>student</dc:creator>
  <cp:lastModifiedBy>student</cp:lastModifiedBy>
  <cp:revision>13</cp:revision>
  <dcterms:created xsi:type="dcterms:W3CDTF">2015-04-01T13:34:11Z</dcterms:created>
  <dcterms:modified xsi:type="dcterms:W3CDTF">2015-04-01T16:27:44Z</dcterms:modified>
</cp:coreProperties>
</file>