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2DBC76-23DB-420A-83AD-08397CC18130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8B2494-9B05-4C63-B99F-97C5D0EE969B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hydraulika.fsv.cvut.cz/Vin/ke_stazeni/Hydrologi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Jednoduchá simulace odtoku  v povodí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365104"/>
            <a:ext cx="7854696" cy="616032"/>
          </a:xfrm>
        </p:spPr>
        <p:txBody>
          <a:bodyPr/>
          <a:lstStyle/>
          <a:p>
            <a:r>
              <a:rPr lang="cs-CZ" dirty="0" smtClean="0"/>
              <a:t>Cvičení č. </a:t>
            </a:r>
            <a:r>
              <a:rPr lang="cs-CZ" dirty="0" smtClean="0"/>
              <a:t>3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zadaných délek trvání srážkových epizod oddělených různě dlouhými přestávkami namodelujte velikost odtoku vody z povodí, resp. vývoj hodnoty průtoku v uzávěrovém profilu, a to při zanedbání počátečního průtoku (před srážkou). </a:t>
            </a:r>
          </a:p>
          <a:p>
            <a:endParaRPr lang="cs-CZ" dirty="0" smtClean="0"/>
          </a:p>
          <a:p>
            <a:r>
              <a:rPr lang="cs-CZ" dirty="0" smtClean="0"/>
              <a:t>t</a:t>
            </a:r>
            <a:r>
              <a:rPr lang="cs-CZ" baseline="-25000" dirty="0" smtClean="0"/>
              <a:t>d1</a:t>
            </a:r>
            <a:r>
              <a:rPr lang="cs-CZ" dirty="0" smtClean="0"/>
              <a:t> = 50 min, t</a:t>
            </a:r>
            <a:r>
              <a:rPr lang="cs-CZ" baseline="-25000" dirty="0" smtClean="0"/>
              <a:t>p1</a:t>
            </a:r>
            <a:r>
              <a:rPr lang="cs-CZ" dirty="0" smtClean="0"/>
              <a:t> = 40 min, t</a:t>
            </a:r>
            <a:r>
              <a:rPr lang="cs-CZ" baseline="-25000" dirty="0" smtClean="0"/>
              <a:t>d2</a:t>
            </a:r>
            <a:r>
              <a:rPr lang="cs-CZ" dirty="0" smtClean="0"/>
              <a:t> = 70 min, t</a:t>
            </a:r>
            <a:r>
              <a:rPr lang="cs-CZ" baseline="-25000" dirty="0" smtClean="0"/>
              <a:t>p2</a:t>
            </a:r>
            <a:r>
              <a:rPr lang="cs-CZ" dirty="0" smtClean="0"/>
              <a:t> = 30 min, t</a:t>
            </a:r>
            <a:r>
              <a:rPr lang="cs-CZ" baseline="-25000" dirty="0" smtClean="0"/>
              <a:t>d3</a:t>
            </a:r>
            <a:r>
              <a:rPr lang="cs-CZ" dirty="0" smtClean="0"/>
              <a:t> = 20 min =&gt; doby trvání deště a přestávek</a:t>
            </a:r>
          </a:p>
          <a:p>
            <a:r>
              <a:rPr lang="cs-CZ" dirty="0" err="1" smtClean="0"/>
              <a:t>t</a:t>
            </a:r>
            <a:r>
              <a:rPr lang="cs-CZ" baseline="-25000" dirty="0" err="1" smtClean="0"/>
              <a:t>k</a:t>
            </a:r>
            <a:r>
              <a:rPr lang="cs-CZ" dirty="0" smtClean="0"/>
              <a:t> = 70 min doba koncentrace</a:t>
            </a:r>
          </a:p>
          <a:p>
            <a:r>
              <a:rPr lang="cs-CZ" dirty="0" err="1" smtClean="0"/>
              <a:t>q</a:t>
            </a:r>
            <a:r>
              <a:rPr lang="cs-CZ" baseline="-25000" dirty="0" err="1" smtClean="0"/>
              <a:t>z</a:t>
            </a:r>
            <a:r>
              <a:rPr lang="cs-CZ" dirty="0" smtClean="0"/>
              <a:t> = 1,71 m</a:t>
            </a:r>
            <a:r>
              <a:rPr lang="cs-CZ" baseline="30000" dirty="0" smtClean="0"/>
              <a:t>3</a:t>
            </a:r>
            <a:r>
              <a:rPr lang="cs-CZ" dirty="0" smtClean="0"/>
              <a:t>.s</a:t>
            </a:r>
            <a:r>
              <a:rPr lang="cs-CZ" baseline="30000" dirty="0" smtClean="0"/>
              <a:t>-1</a:t>
            </a:r>
            <a:r>
              <a:rPr lang="cs-CZ" dirty="0" smtClean="0"/>
              <a:t>.km</a:t>
            </a:r>
            <a:r>
              <a:rPr lang="cs-CZ" baseline="30000" dirty="0" smtClean="0"/>
              <a:t>-2</a:t>
            </a:r>
            <a:r>
              <a:rPr lang="cs-CZ" dirty="0" smtClean="0"/>
              <a:t> =&gt; specifická vydatnost deště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Plochy mezi izochronami:</a:t>
            </a:r>
          </a:p>
          <a:p>
            <a:r>
              <a:rPr lang="cs-CZ" dirty="0" smtClean="0"/>
              <a:t>F1 = 0,332678 km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F2 = 1,945288 km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F3 = 4,097767 km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F4 = 6,646620 km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F5 = 5,775785 km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F6 = 9,151386 km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F7 = 5,387867 km</a:t>
            </a:r>
            <a:r>
              <a:rPr lang="cs-CZ" baseline="30000" dirty="0" smtClean="0"/>
              <a:t>2</a:t>
            </a:r>
            <a:endParaRPr lang="cs-CZ" baseline="30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Výpočet průtoku: </a:t>
            </a:r>
            <a:r>
              <a:rPr lang="cs-CZ" dirty="0" err="1" smtClean="0"/>
              <a:t>Q</a:t>
            </a:r>
            <a:r>
              <a:rPr lang="cs-CZ" baseline="-25000" dirty="0" err="1" smtClean="0"/>
              <a:t>i</a:t>
            </a:r>
            <a:r>
              <a:rPr lang="cs-CZ" dirty="0" smtClean="0"/>
              <a:t> = </a:t>
            </a:r>
            <a:r>
              <a:rPr lang="cs-CZ" dirty="0" err="1" smtClean="0"/>
              <a:t>q</a:t>
            </a:r>
            <a:r>
              <a:rPr lang="cs-CZ" baseline="-25000" dirty="0" err="1" smtClean="0"/>
              <a:t>z</a:t>
            </a:r>
            <a:r>
              <a:rPr lang="cs-CZ" dirty="0" err="1" smtClean="0"/>
              <a:t>.F</a:t>
            </a:r>
            <a:r>
              <a:rPr lang="cs-CZ" baseline="-25000" dirty="0" err="1" smtClean="0"/>
              <a:t>i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Doba doběhu</a:t>
            </a:r>
          </a:p>
          <a:p>
            <a:r>
              <a:rPr lang="cs-CZ" dirty="0" smtClean="0"/>
              <a:t>Doba koncentrace</a:t>
            </a:r>
          </a:p>
          <a:p>
            <a:r>
              <a:rPr lang="cs-CZ" dirty="0" smtClean="0"/>
              <a:t>Doba trvání deště</a:t>
            </a:r>
          </a:p>
          <a:p>
            <a:pPr algn="ctr">
              <a:buNone/>
            </a:pPr>
            <a:endParaRPr lang="cs-CZ" baseline="-25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564904"/>
            <a:ext cx="271462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</a:t>
            </a:r>
            <a:r>
              <a:rPr lang="cs-CZ" dirty="0" err="1" smtClean="0"/>
              <a:t>t</a:t>
            </a:r>
            <a:r>
              <a:rPr lang="cs-CZ" baseline="-25000" dirty="0" err="1" smtClean="0"/>
              <a:t>d</a:t>
            </a:r>
            <a:r>
              <a:rPr lang="cs-CZ" dirty="0" smtClean="0"/>
              <a:t> &lt; </a:t>
            </a:r>
            <a:r>
              <a:rPr lang="cs-CZ" dirty="0" err="1" smtClean="0"/>
              <a:t>t</a:t>
            </a:r>
            <a:r>
              <a:rPr lang="cs-CZ" baseline="-25000" dirty="0" err="1" smtClean="0"/>
              <a:t>k</a:t>
            </a:r>
            <a:endParaRPr lang="cs-CZ" baseline="-25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</a:t>
            </a:r>
            <a:r>
              <a:rPr lang="cs-CZ" baseline="-25000" dirty="0" err="1" smtClean="0"/>
              <a:t>d</a:t>
            </a:r>
            <a:r>
              <a:rPr lang="cs-CZ" dirty="0" smtClean="0"/>
              <a:t> = 3 h, </a:t>
            </a:r>
            <a:r>
              <a:rPr lang="cs-CZ" dirty="0" err="1" smtClean="0"/>
              <a:t>t</a:t>
            </a:r>
            <a:r>
              <a:rPr lang="cs-CZ" baseline="-25000" dirty="0" err="1" smtClean="0"/>
              <a:t>k</a:t>
            </a:r>
            <a:r>
              <a:rPr lang="cs-CZ" dirty="0" smtClean="0"/>
              <a:t> = 5 h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20888"/>
            <a:ext cx="6650859" cy="4265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</a:t>
            </a:r>
            <a:r>
              <a:rPr lang="cs-CZ" dirty="0" err="1" smtClean="0"/>
              <a:t>t</a:t>
            </a:r>
            <a:r>
              <a:rPr lang="cs-CZ" baseline="-25000" dirty="0" err="1" smtClean="0"/>
              <a:t>d</a:t>
            </a:r>
            <a:r>
              <a:rPr lang="cs-CZ" dirty="0" smtClean="0"/>
              <a:t> = </a:t>
            </a:r>
            <a:r>
              <a:rPr lang="cs-CZ" dirty="0" err="1" smtClean="0"/>
              <a:t>t</a:t>
            </a:r>
            <a:r>
              <a:rPr lang="cs-CZ" baseline="-25000" dirty="0" err="1" smtClean="0"/>
              <a:t>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</a:t>
            </a:r>
            <a:r>
              <a:rPr lang="cs-CZ" baseline="-25000" dirty="0" err="1" smtClean="0"/>
              <a:t>d</a:t>
            </a:r>
            <a:r>
              <a:rPr lang="cs-CZ" dirty="0" smtClean="0"/>
              <a:t> = 5 h, </a:t>
            </a:r>
            <a:r>
              <a:rPr lang="cs-CZ" dirty="0" err="1" smtClean="0"/>
              <a:t>t</a:t>
            </a:r>
            <a:r>
              <a:rPr lang="cs-CZ" baseline="-25000" dirty="0" err="1" smtClean="0"/>
              <a:t>k</a:t>
            </a:r>
            <a:r>
              <a:rPr lang="cs-CZ" dirty="0" smtClean="0"/>
              <a:t> = 5 h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636912"/>
            <a:ext cx="3713475" cy="3467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6093296"/>
            <a:ext cx="7020272" cy="52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</a:t>
            </a:r>
            <a:r>
              <a:rPr lang="cs-CZ" dirty="0" err="1" smtClean="0"/>
              <a:t>t</a:t>
            </a:r>
            <a:r>
              <a:rPr lang="cs-CZ" baseline="-25000" dirty="0" err="1" smtClean="0"/>
              <a:t>d</a:t>
            </a:r>
            <a:r>
              <a:rPr lang="cs-CZ" dirty="0" smtClean="0"/>
              <a:t> &gt; </a:t>
            </a:r>
            <a:r>
              <a:rPr lang="cs-CZ" dirty="0" err="1" smtClean="0"/>
              <a:t>t</a:t>
            </a:r>
            <a:r>
              <a:rPr lang="cs-CZ" baseline="-25000" dirty="0" err="1" smtClean="0"/>
              <a:t>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</a:t>
            </a:r>
            <a:r>
              <a:rPr lang="cs-CZ" baseline="-25000" dirty="0" err="1" smtClean="0"/>
              <a:t>d</a:t>
            </a:r>
            <a:r>
              <a:rPr lang="cs-CZ" dirty="0" smtClean="0"/>
              <a:t> = 7 h, </a:t>
            </a:r>
            <a:r>
              <a:rPr lang="cs-CZ" dirty="0" err="1" smtClean="0"/>
              <a:t>t</a:t>
            </a:r>
            <a:r>
              <a:rPr lang="cs-CZ" baseline="-25000" dirty="0" err="1" smtClean="0"/>
              <a:t>k</a:t>
            </a:r>
            <a:r>
              <a:rPr lang="cs-CZ" dirty="0" smtClean="0"/>
              <a:t> = 5 h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36912"/>
            <a:ext cx="3480236" cy="3943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517232"/>
            <a:ext cx="4552925" cy="109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1.</a:t>
            </a:r>
            <a:r>
              <a:rPr lang="cs-CZ" dirty="0" smtClean="0"/>
              <a:t> výpočet průtoků v čase v uzávěrovém profilu </a:t>
            </a:r>
            <a:r>
              <a:rPr lang="cs-CZ" dirty="0" smtClean="0"/>
              <a:t>povodí</a:t>
            </a:r>
          </a:p>
          <a:p>
            <a:endParaRPr lang="cs-CZ" dirty="0" smtClean="0"/>
          </a:p>
          <a:p>
            <a:r>
              <a:rPr lang="cs-CZ" b="1" dirty="0" smtClean="0"/>
              <a:t>2.</a:t>
            </a:r>
            <a:r>
              <a:rPr lang="cs-CZ" dirty="0" smtClean="0"/>
              <a:t> </a:t>
            </a:r>
            <a:r>
              <a:rPr lang="cs-CZ" dirty="0" err="1" smtClean="0"/>
              <a:t>hydrogram</a:t>
            </a:r>
            <a:r>
              <a:rPr lang="cs-CZ" dirty="0" smtClean="0"/>
              <a:t> modelovaného odtoku (resp. průtoku) pro závěrový </a:t>
            </a:r>
            <a:r>
              <a:rPr lang="cs-CZ" dirty="0" smtClean="0"/>
              <a:t>profil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http://fzp.czu.cz/~exkurze/_dokumenty/kvhem/skripta.pdf</a:t>
            </a: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http://hydraulika.</a:t>
            </a:r>
            <a:r>
              <a:rPr lang="cs-CZ" dirty="0" err="1" smtClean="0">
                <a:hlinkClick r:id="rId2"/>
              </a:rPr>
              <a:t>fsv.cvut.cz</a:t>
            </a:r>
            <a:r>
              <a:rPr lang="cs-CZ" dirty="0" smtClean="0">
                <a:hlinkClick r:id="rId2"/>
              </a:rPr>
              <a:t>/Vin/ke_</a:t>
            </a:r>
            <a:r>
              <a:rPr lang="cs-CZ" dirty="0" err="1" smtClean="0">
                <a:hlinkClick r:id="rId2"/>
              </a:rPr>
              <a:t>stazeni</a:t>
            </a:r>
            <a:r>
              <a:rPr lang="cs-CZ" dirty="0" smtClean="0">
                <a:hlinkClick r:id="rId2"/>
              </a:rPr>
              <a:t>/Hydrologie.</a:t>
            </a:r>
            <a:r>
              <a:rPr lang="cs-CZ" dirty="0" err="1" smtClean="0">
                <a:hlinkClick r:id="rId2"/>
              </a:rPr>
              <a:t>pdf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218</Words>
  <Application>Microsoft Office PowerPoint</Application>
  <PresentationFormat>Předvádění na obrazovce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Jednoduchá simulace odtoku  v povodí</vt:lpstr>
      <vt:lpstr>Zadání I</vt:lpstr>
      <vt:lpstr>Zadání II</vt:lpstr>
      <vt:lpstr>Vypracování </vt:lpstr>
      <vt:lpstr>Příklad: td &lt; tk</vt:lpstr>
      <vt:lpstr>Příklad: td = tk</vt:lpstr>
      <vt:lpstr>Příklad: td &gt; tk</vt:lpstr>
      <vt:lpstr>Výstupy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OEM</dc:creator>
  <cp:lastModifiedBy>ucitel</cp:lastModifiedBy>
  <cp:revision>10</cp:revision>
  <dcterms:created xsi:type="dcterms:W3CDTF">2014-05-04T13:15:22Z</dcterms:created>
  <dcterms:modified xsi:type="dcterms:W3CDTF">2015-03-10T08:47:55Z</dcterms:modified>
</cp:coreProperties>
</file>