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30.3.2014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/>
          <a:lstStyle/>
          <a:p>
            <a:r>
              <a:rPr lang="cs-CZ" b="1" dirty="0" smtClean="0"/>
              <a:t>FLASH FLOODS IN NE MORAVIA</a:t>
            </a:r>
            <a:br>
              <a:rPr lang="cs-CZ" b="1" dirty="0" smtClean="0"/>
            </a:br>
            <a:r>
              <a:rPr lang="cs-CZ" b="1" dirty="0" smtClean="0"/>
              <a:t>IN JUNE 2009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Letecké záběry škod z Novojičínska a Jeseníka nad Odrou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5604867"/>
          </a:xfrm>
        </p:spPr>
        <p:txBody>
          <a:bodyPr/>
          <a:lstStyle/>
          <a:p>
            <a:r>
              <a:rPr lang="cs-CZ" dirty="0" err="1" smtClean="0"/>
              <a:t>Streams</a:t>
            </a:r>
            <a:r>
              <a:rPr lang="cs-CZ" dirty="0" smtClean="0"/>
              <a:t> </a:t>
            </a:r>
            <a:r>
              <a:rPr lang="cs-CZ" dirty="0" err="1" smtClean="0"/>
              <a:t>could</a:t>
            </a:r>
            <a:r>
              <a:rPr lang="cs-CZ" dirty="0" smtClean="0"/>
              <a:t> not </a:t>
            </a:r>
            <a:r>
              <a:rPr lang="cs-CZ" dirty="0" err="1" smtClean="0"/>
              <a:t>catch</a:t>
            </a:r>
            <a:r>
              <a:rPr lang="cs-CZ" dirty="0" smtClean="0"/>
              <a:t> </a:t>
            </a:r>
            <a:r>
              <a:rPr lang="cs-CZ" dirty="0" err="1" smtClean="0"/>
              <a:t>so</a:t>
            </a:r>
            <a:r>
              <a:rPr lang="cs-CZ" dirty="0" smtClean="0"/>
              <a:t> much </a:t>
            </a:r>
            <a:r>
              <a:rPr lang="cs-CZ" dirty="0" err="1" smtClean="0"/>
              <a:t>water</a:t>
            </a:r>
            <a:r>
              <a:rPr lang="cs-CZ" dirty="0" smtClean="0"/>
              <a:t>…</a:t>
            </a:r>
            <a:endParaRPr lang="cs-CZ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83221"/>
            <a:ext cx="9322919" cy="577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Jičínka</a:t>
            </a:r>
            <a:r>
              <a:rPr lang="cs-CZ" dirty="0" smtClean="0"/>
              <a:t> </a:t>
            </a:r>
            <a:r>
              <a:rPr lang="cs-CZ" dirty="0" err="1" smtClean="0"/>
              <a:t>creek</a:t>
            </a:r>
            <a:r>
              <a:rPr lang="cs-CZ" dirty="0" smtClean="0"/>
              <a:t> – in Nový Jičín – </a:t>
            </a:r>
            <a:r>
              <a:rPr lang="cs-CZ" dirty="0" err="1" smtClean="0"/>
              <a:t>during</a:t>
            </a:r>
            <a:r>
              <a:rPr lang="cs-CZ" dirty="0" smtClean="0"/>
              <a:t>          2 </a:t>
            </a:r>
            <a:r>
              <a:rPr lang="cs-CZ" dirty="0" err="1" smtClean="0"/>
              <a:t>hours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water</a:t>
            </a:r>
            <a:r>
              <a:rPr lang="cs-CZ" dirty="0" smtClean="0"/>
              <a:t> </a:t>
            </a:r>
            <a:r>
              <a:rPr lang="cs-CZ" dirty="0" err="1" smtClean="0"/>
              <a:t>stage</a:t>
            </a:r>
            <a:r>
              <a:rPr lang="cs-CZ" dirty="0" smtClean="0"/>
              <a:t> ca +500 cm !!!</a:t>
            </a:r>
          </a:p>
          <a:p>
            <a:endParaRPr lang="cs-CZ" dirty="0" smtClean="0"/>
          </a:p>
          <a:p>
            <a:endParaRPr lang="cs-CZ" dirty="0" smtClean="0"/>
          </a:p>
          <a:p>
            <a:pPr lvl="8" algn="r">
              <a:buNone/>
            </a:pPr>
            <a:r>
              <a:rPr lang="cs-CZ" sz="3200" b="1" dirty="0" smtClean="0">
                <a:solidFill>
                  <a:srgbClr val="FF0000"/>
                </a:solidFill>
              </a:rPr>
              <a:t>N = 500 </a:t>
            </a:r>
            <a:r>
              <a:rPr lang="cs-CZ" sz="3200" b="1" dirty="0" err="1" smtClean="0">
                <a:solidFill>
                  <a:srgbClr val="FF0000"/>
                </a:solidFill>
              </a:rPr>
              <a:t>years</a:t>
            </a:r>
            <a:endParaRPr lang="cs-CZ" sz="32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cs-CZ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5760640" cy="549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66738"/>
            <a:ext cx="9305949" cy="5526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7650" name="Picture 2" descr="jicinka by J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0474" y="-315416"/>
            <a:ext cx="12368650" cy="7488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6632"/>
            <a:ext cx="8229600" cy="5721499"/>
          </a:xfrm>
        </p:spPr>
        <p:txBody>
          <a:bodyPr>
            <a:normAutofit/>
          </a:bodyPr>
          <a:lstStyle/>
          <a:p>
            <a:r>
              <a:rPr lang="cs-CZ" sz="2000" dirty="0" err="1" smtClean="0"/>
              <a:t>Lower</a:t>
            </a:r>
            <a:r>
              <a:rPr lang="cs-CZ" sz="2000" dirty="0" smtClean="0"/>
              <a:t> </a:t>
            </a:r>
            <a:r>
              <a:rPr lang="cs-CZ" sz="2000" dirty="0" err="1" smtClean="0"/>
              <a:t>donw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stream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water</a:t>
            </a:r>
            <a:r>
              <a:rPr lang="cs-CZ" sz="2000" dirty="0" smtClean="0"/>
              <a:t> </a:t>
            </a:r>
            <a:r>
              <a:rPr lang="cs-CZ" sz="2000" dirty="0" err="1" smtClean="0"/>
              <a:t>empyes</a:t>
            </a:r>
            <a:r>
              <a:rPr lang="cs-CZ" sz="2000" dirty="0" smtClean="0"/>
              <a:t> </a:t>
            </a:r>
            <a:r>
              <a:rPr lang="cs-CZ" sz="2000" dirty="0" err="1" smtClean="0"/>
              <a:t>into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Oder </a:t>
            </a:r>
            <a:r>
              <a:rPr lang="cs-CZ" sz="2000" dirty="0" err="1" smtClean="0"/>
              <a:t>river</a:t>
            </a:r>
            <a:r>
              <a:rPr lang="cs-CZ" sz="2000" dirty="0" smtClean="0"/>
              <a:t> </a:t>
            </a:r>
            <a:r>
              <a:rPr lang="cs-CZ" sz="2000" dirty="0" err="1" smtClean="0"/>
              <a:t>which</a:t>
            </a:r>
            <a:r>
              <a:rPr lang="cs-CZ" sz="2000" dirty="0" smtClean="0"/>
              <a:t> </a:t>
            </a:r>
            <a:r>
              <a:rPr lang="cs-CZ" sz="2000" dirty="0" err="1" smtClean="0"/>
              <a:t>is</a:t>
            </a:r>
            <a:r>
              <a:rPr lang="cs-CZ" sz="2000" dirty="0" smtClean="0"/>
              <a:t> </a:t>
            </a:r>
            <a:r>
              <a:rPr lang="cs-CZ" sz="2000" dirty="0" err="1" smtClean="0"/>
              <a:t>somewhat</a:t>
            </a:r>
            <a:r>
              <a:rPr lang="cs-CZ" sz="2000" dirty="0" smtClean="0"/>
              <a:t> </a:t>
            </a:r>
            <a:r>
              <a:rPr lang="cs-CZ" sz="2000" dirty="0" err="1" smtClean="0"/>
              <a:t>greater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streams</a:t>
            </a:r>
            <a:r>
              <a:rPr lang="cs-CZ" sz="2000" dirty="0" smtClean="0"/>
              <a:t> </a:t>
            </a:r>
            <a:r>
              <a:rPr lang="cs-CZ" sz="2000" dirty="0" err="1" smtClean="0"/>
              <a:t>through</a:t>
            </a:r>
            <a:r>
              <a:rPr lang="cs-CZ" sz="2000" dirty="0" smtClean="0"/>
              <a:t> </a:t>
            </a:r>
            <a:r>
              <a:rPr lang="cs-CZ" sz="2000" dirty="0" err="1" smtClean="0"/>
              <a:t>wider</a:t>
            </a:r>
            <a:r>
              <a:rPr lang="cs-CZ" sz="2000" dirty="0" smtClean="0"/>
              <a:t> </a:t>
            </a:r>
            <a:r>
              <a:rPr lang="cs-CZ" sz="2000" dirty="0" err="1" smtClean="0"/>
              <a:t>floodplain</a:t>
            </a:r>
            <a:r>
              <a:rPr lang="cs-CZ" sz="2000" dirty="0" smtClean="0"/>
              <a:t> </a:t>
            </a:r>
            <a:r>
              <a:rPr lang="cs-CZ" sz="2000" dirty="0" err="1" smtClean="0"/>
              <a:t>with</a:t>
            </a:r>
            <a:r>
              <a:rPr lang="cs-CZ" sz="2000" dirty="0" smtClean="0"/>
              <a:t> </a:t>
            </a:r>
            <a:r>
              <a:rPr lang="cs-CZ" sz="2000" dirty="0" err="1" smtClean="0"/>
              <a:t>grasslands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forests</a:t>
            </a:r>
            <a:r>
              <a:rPr lang="cs-CZ" sz="2000" dirty="0" smtClean="0"/>
              <a:t> (</a:t>
            </a:r>
            <a:r>
              <a:rPr lang="cs-CZ" sz="2000" dirty="0" err="1" smtClean="0"/>
              <a:t>the</a:t>
            </a:r>
            <a:r>
              <a:rPr lang="cs-CZ" sz="2000" dirty="0" smtClean="0"/>
              <a:t> Poodří </a:t>
            </a:r>
            <a:r>
              <a:rPr lang="cs-CZ" sz="2000" dirty="0" err="1" smtClean="0"/>
              <a:t>landscape</a:t>
            </a:r>
            <a:r>
              <a:rPr lang="cs-CZ" sz="2000" dirty="0" smtClean="0"/>
              <a:t> </a:t>
            </a:r>
            <a:r>
              <a:rPr lang="cs-CZ" sz="2000" dirty="0" err="1" smtClean="0"/>
              <a:t>protected</a:t>
            </a:r>
            <a:r>
              <a:rPr lang="cs-CZ" sz="2000" dirty="0" smtClean="0"/>
              <a:t> park) </a:t>
            </a:r>
            <a:r>
              <a:rPr lang="cs-CZ" sz="2000" dirty="0" smtClean="0">
                <a:latin typeface="Calibri"/>
              </a:rPr>
              <a:t>→ </a:t>
            </a:r>
            <a:r>
              <a:rPr lang="cs-CZ" sz="2000" dirty="0" err="1" smtClean="0">
                <a:latin typeface="Calibri"/>
              </a:rPr>
              <a:t>transformation</a:t>
            </a:r>
            <a:r>
              <a:rPr lang="cs-CZ" sz="2000" dirty="0" smtClean="0">
                <a:latin typeface="Calibri"/>
              </a:rPr>
              <a:t> </a:t>
            </a:r>
            <a:r>
              <a:rPr lang="cs-CZ" sz="2000" dirty="0" err="1" smtClean="0">
                <a:latin typeface="Calibri"/>
              </a:rPr>
              <a:t>of</a:t>
            </a:r>
            <a:r>
              <a:rPr lang="cs-CZ" sz="2000" dirty="0" smtClean="0">
                <a:latin typeface="Calibri"/>
              </a:rPr>
              <a:t> </a:t>
            </a:r>
            <a:r>
              <a:rPr lang="cs-CZ" sz="2000" dirty="0" err="1" smtClean="0">
                <a:latin typeface="Calibri"/>
              </a:rPr>
              <a:t>the</a:t>
            </a:r>
            <a:r>
              <a:rPr lang="cs-CZ" sz="2000" dirty="0" smtClean="0">
                <a:latin typeface="Calibri"/>
              </a:rPr>
              <a:t> </a:t>
            </a:r>
            <a:r>
              <a:rPr lang="cs-CZ" sz="2000" dirty="0" err="1" smtClean="0">
                <a:latin typeface="Calibri"/>
              </a:rPr>
              <a:t>flood</a:t>
            </a:r>
            <a:r>
              <a:rPr lang="cs-CZ" sz="2000" dirty="0" smtClean="0">
                <a:latin typeface="Calibri"/>
              </a:rPr>
              <a:t> </a:t>
            </a:r>
            <a:r>
              <a:rPr lang="cs-CZ" sz="2000" dirty="0" smtClean="0"/>
              <a:t>→ max. Q in Ostrava </a:t>
            </a:r>
            <a:r>
              <a:rPr lang="cs-CZ" sz="2000" dirty="0" err="1" smtClean="0"/>
              <a:t>one</a:t>
            </a:r>
            <a:r>
              <a:rPr lang="cs-CZ" sz="2000" dirty="0" smtClean="0"/>
              <a:t> </a:t>
            </a:r>
            <a:r>
              <a:rPr lang="cs-CZ" sz="2000" dirty="0" err="1" smtClean="0"/>
              <a:t>day</a:t>
            </a:r>
            <a:r>
              <a:rPr lang="cs-CZ" sz="2000" dirty="0" smtClean="0"/>
              <a:t> </a:t>
            </a:r>
            <a:r>
              <a:rPr lang="cs-CZ" sz="2000" dirty="0" err="1" smtClean="0"/>
              <a:t>later</a:t>
            </a:r>
            <a:r>
              <a:rPr lang="cs-CZ" sz="2000" dirty="0" smtClean="0"/>
              <a:t>, N=2.  </a:t>
            </a:r>
            <a:endParaRPr lang="cs-CZ" sz="2000" dirty="0"/>
          </a:p>
        </p:txBody>
      </p:sp>
      <p:pic>
        <p:nvPicPr>
          <p:cNvPr id="21506" name="Picture 2" descr="File:CHKO Poodří, letecký pohled (0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696744" cy="50225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85" y="0"/>
            <a:ext cx="9326613" cy="699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840" y="0"/>
            <a:ext cx="9343368" cy="697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6632"/>
            <a:ext cx="452437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http://www.sezev-reko.cz/imgvar/00/00/07/B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996952"/>
            <a:ext cx="4656962" cy="3496058"/>
          </a:xfrm>
          <a:prstGeom prst="rect">
            <a:avLst/>
          </a:prstGeom>
          <a:noFill/>
        </p:spPr>
      </p:pic>
      <p:pic>
        <p:nvPicPr>
          <p:cNvPr id="30726" name="Picture 6" descr="Dům sousedů rodiny Šrubařových, který zcela zničila blesková povodeň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30728" name="Picture 8" descr="Dům sousedů rodiny Šrubařových, který zcela zničila blesková povodeň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30730" name="Picture 10" descr="Dům sousedů rodiny Šrubařových, který zcela zničila blesková povodeň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30732" name="Picture 12" descr="http://www.infoportaly.cz/public/images/foto_clanku/1289/stredni-1-povoden-2009-den-2-jesenik-nad-odrou-zaziva-tragedi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284984"/>
            <a:ext cx="4320480" cy="3240360"/>
          </a:xfrm>
          <a:prstGeom prst="rect">
            <a:avLst/>
          </a:prstGeom>
          <a:noFill/>
        </p:spPr>
      </p:pic>
      <p:pic>
        <p:nvPicPr>
          <p:cNvPr id="30734" name="Picture 14" descr="http://www.letecke-snimky.cz/files/2/6801/cache/Povoden%20(1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116632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algn="ctr">
              <a:buNone/>
            </a:pPr>
            <a:r>
              <a:rPr lang="cs-CZ" b="1" dirty="0" err="1" smtClean="0"/>
              <a:t>Thank</a:t>
            </a:r>
            <a:r>
              <a:rPr lang="cs-CZ" b="1" dirty="0" smtClean="0"/>
              <a:t> </a:t>
            </a:r>
            <a:r>
              <a:rPr lang="cs-CZ" b="1" dirty="0" err="1" smtClean="0"/>
              <a:t>you</a:t>
            </a:r>
            <a:r>
              <a:rPr lang="cs-CZ" b="1" dirty="0" smtClean="0"/>
              <a:t> </a:t>
            </a:r>
            <a:r>
              <a:rPr lang="cs-CZ" b="1" dirty="0" err="1" smtClean="0"/>
              <a:t>for</a:t>
            </a:r>
            <a:r>
              <a:rPr lang="cs-CZ" b="1" dirty="0" smtClean="0"/>
              <a:t> </a:t>
            </a:r>
            <a:r>
              <a:rPr lang="cs-CZ" b="1" dirty="0" err="1" smtClean="0"/>
              <a:t>your</a:t>
            </a:r>
            <a:r>
              <a:rPr lang="cs-CZ" b="1" dirty="0" smtClean="0"/>
              <a:t> </a:t>
            </a:r>
            <a:r>
              <a:rPr lang="cs-CZ" b="1" dirty="0" err="1" smtClean="0"/>
              <a:t>attention</a:t>
            </a:r>
            <a:r>
              <a:rPr lang="cs-CZ" b="1" dirty="0" smtClean="0"/>
              <a:t>! </a:t>
            </a:r>
            <a:endParaRPr lang="cs-CZ" b="1" dirty="0" smtClean="0"/>
          </a:p>
          <a:p>
            <a:endParaRPr lang="cs-CZ" dirty="0"/>
          </a:p>
        </p:txBody>
      </p:sp>
      <p:pic>
        <p:nvPicPr>
          <p:cNvPr id="31746" name="Picture 2" descr="http://www.zelpage.cz/news_n/vlad2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7929" cy="5805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08112"/>
          </a:xfrm>
        </p:spPr>
        <p:txBody>
          <a:bodyPr/>
          <a:lstStyle/>
          <a:p>
            <a:pPr algn="l"/>
            <a:r>
              <a:rPr lang="cs-CZ" b="1" dirty="0" smtClean="0"/>
              <a:t>SYNOPTIC SITUATION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5805264"/>
            <a:ext cx="8229600" cy="1052736"/>
          </a:xfrm>
        </p:spPr>
        <p:txBody>
          <a:bodyPr>
            <a:normAutofit fontScale="70000" lnSpcReduction="20000"/>
          </a:bodyPr>
          <a:lstStyle/>
          <a:p>
            <a:r>
              <a:rPr lang="cs-CZ" dirty="0" err="1" smtClean="0"/>
              <a:t>Eastern</a:t>
            </a:r>
            <a:r>
              <a:rPr lang="cs-CZ" dirty="0" smtClean="0"/>
              <a:t> </a:t>
            </a:r>
            <a:r>
              <a:rPr lang="cs-CZ" dirty="0" err="1" smtClean="0"/>
              <a:t>cyclonic</a:t>
            </a:r>
            <a:r>
              <a:rPr lang="cs-CZ" dirty="0" smtClean="0"/>
              <a:t> </a:t>
            </a:r>
            <a:r>
              <a:rPr lang="cs-CZ" dirty="0" err="1" smtClean="0"/>
              <a:t>circulation</a:t>
            </a:r>
            <a:endParaRPr lang="cs-CZ" dirty="0" smtClean="0"/>
          </a:p>
          <a:p>
            <a:r>
              <a:rPr lang="cs-CZ" dirty="0" err="1" smtClean="0"/>
              <a:t>Position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stacionarity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preasure</a:t>
            </a:r>
            <a:r>
              <a:rPr lang="cs-CZ" dirty="0" smtClean="0"/>
              <a:t> </a:t>
            </a:r>
            <a:r>
              <a:rPr lang="cs-CZ" dirty="0" err="1" smtClean="0"/>
              <a:t>systems</a:t>
            </a:r>
            <a:r>
              <a:rPr lang="cs-CZ" dirty="0" smtClean="0"/>
              <a:t>, </a:t>
            </a:r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temperature</a:t>
            </a:r>
            <a:r>
              <a:rPr lang="cs-CZ" dirty="0" smtClean="0"/>
              <a:t>, </a:t>
            </a:r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relative</a:t>
            </a:r>
            <a:r>
              <a:rPr lang="cs-CZ" dirty="0" smtClean="0"/>
              <a:t> humidity</a:t>
            </a:r>
            <a:endParaRPr lang="cs-CZ" dirty="0"/>
          </a:p>
        </p:txBody>
      </p:sp>
      <p:pic>
        <p:nvPicPr>
          <p:cNvPr id="14338" name="Picture 2" descr="Letecké záběry škod z Novojičínska a Jeseníka nad Odrou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836712"/>
            <a:ext cx="5976664" cy="502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FLASH FLOODS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conditions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creating</a:t>
            </a:r>
            <a:r>
              <a:rPr lang="cs-CZ" dirty="0" smtClean="0"/>
              <a:t> </a:t>
            </a:r>
            <a:r>
              <a:rPr lang="cs-CZ" dirty="0" err="1" smtClean="0"/>
              <a:t>convection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Saturation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soil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r>
              <a:rPr lang="cs-CZ" dirty="0" err="1" smtClean="0"/>
              <a:t>Low</a:t>
            </a:r>
            <a:r>
              <a:rPr lang="cs-CZ" dirty="0" smtClean="0"/>
              <a:t> </a:t>
            </a:r>
            <a:r>
              <a:rPr lang="cs-CZ" dirty="0" err="1" smtClean="0"/>
              <a:t>clouds</a:t>
            </a:r>
            <a:r>
              <a:rPr lang="cs-CZ" dirty="0" smtClean="0"/>
              <a:t> </a:t>
            </a:r>
            <a:r>
              <a:rPr lang="cs-CZ" dirty="0" err="1" smtClean="0"/>
              <a:t>enhancing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precipitation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8800" cy="70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FLASH FLOODS NEAR NOVÝ JIČÍN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THE CONVECTIVE CELLS  - 50 </a:t>
            </a:r>
            <a:r>
              <a:rPr lang="cs-CZ" dirty="0" err="1" smtClean="0"/>
              <a:t>Dbz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		</a:t>
            </a:r>
          </a:p>
          <a:p>
            <a:pPr>
              <a:buNone/>
            </a:pPr>
            <a:r>
              <a:rPr lang="cs-CZ" dirty="0" smtClean="0"/>
              <a:t>		-not </a:t>
            </a:r>
            <a:r>
              <a:rPr lang="cs-CZ" dirty="0" err="1" smtClean="0"/>
              <a:t>too</a:t>
            </a:r>
            <a:r>
              <a:rPr lang="cs-CZ" dirty="0" smtClean="0"/>
              <a:t> </a:t>
            </a:r>
            <a:r>
              <a:rPr lang="cs-CZ" dirty="0" err="1" smtClean="0"/>
              <a:t>massive</a:t>
            </a:r>
            <a:r>
              <a:rPr lang="cs-CZ" dirty="0" smtClean="0"/>
              <a:t> </a:t>
            </a:r>
            <a:r>
              <a:rPr lang="cs-CZ" dirty="0" err="1" smtClean="0"/>
              <a:t>targets</a:t>
            </a:r>
            <a:r>
              <a:rPr lang="cs-CZ" dirty="0" smtClean="0"/>
              <a:t> (50 </a:t>
            </a:r>
            <a:r>
              <a:rPr lang="cs-CZ" dirty="0" err="1" smtClean="0"/>
              <a:t>dBZ</a:t>
            </a:r>
            <a:r>
              <a:rPr lang="cs-CZ" dirty="0" smtClean="0"/>
              <a:t>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		-</a:t>
            </a:r>
            <a:r>
              <a:rPr lang="cs-CZ" dirty="0" err="1" smtClean="0"/>
              <a:t>problem</a:t>
            </a:r>
            <a:r>
              <a:rPr lang="cs-CZ" dirty="0" smtClean="0"/>
              <a:t> 1: TRAIN EFFECT (</a:t>
            </a:r>
            <a:r>
              <a:rPr lang="cs-CZ" dirty="0" err="1" smtClean="0"/>
              <a:t>renewation</a:t>
            </a:r>
            <a:r>
              <a:rPr lang="cs-CZ" dirty="0" smtClean="0"/>
              <a:t>, </a:t>
            </a:r>
            <a:r>
              <a:rPr lang="cs-CZ" dirty="0" smtClean="0"/>
              <a:t>		</a:t>
            </a:r>
            <a:r>
              <a:rPr lang="cs-CZ" dirty="0" err="1" smtClean="0"/>
              <a:t>movement</a:t>
            </a:r>
            <a:r>
              <a:rPr lang="cs-CZ" dirty="0" smtClean="0"/>
              <a:t> to </a:t>
            </a:r>
            <a:r>
              <a:rPr lang="cs-CZ" dirty="0" smtClean="0"/>
              <a:t>SW </a:t>
            </a:r>
            <a:r>
              <a:rPr lang="cs-CZ" dirty="0" smtClean="0"/>
              <a:t>- </a:t>
            </a:r>
            <a:r>
              <a:rPr lang="cs-CZ" dirty="0" err="1" smtClean="0"/>
              <a:t>along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convergence</a:t>
            </a:r>
            <a:r>
              <a:rPr lang="cs-CZ" dirty="0" smtClean="0"/>
              <a:t> </a:t>
            </a:r>
            <a:r>
              <a:rPr lang="cs-CZ" dirty="0" smtClean="0"/>
              <a:t>	line</a:t>
            </a:r>
            <a:r>
              <a:rPr lang="cs-CZ" dirty="0" smtClean="0"/>
              <a:t>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		-</a:t>
            </a:r>
            <a:r>
              <a:rPr lang="cs-CZ" dirty="0" err="1" smtClean="0"/>
              <a:t>problem</a:t>
            </a:r>
            <a:r>
              <a:rPr lang="cs-CZ" dirty="0" smtClean="0"/>
              <a:t> 2: </a:t>
            </a:r>
            <a:r>
              <a:rPr lang="cs-CZ" dirty="0" err="1" smtClean="0"/>
              <a:t>probably</a:t>
            </a:r>
            <a:r>
              <a:rPr lang="cs-CZ" dirty="0" smtClean="0"/>
              <a:t> </a:t>
            </a:r>
            <a:r>
              <a:rPr lang="cs-CZ" dirty="0" err="1" smtClean="0"/>
              <a:t>partially</a:t>
            </a:r>
            <a:r>
              <a:rPr lang="cs-CZ" dirty="0" smtClean="0"/>
              <a:t> </a:t>
            </a:r>
            <a:r>
              <a:rPr lang="cs-CZ" dirty="0" err="1" smtClean="0"/>
              <a:t>orographically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6632"/>
            <a:ext cx="8229600" cy="836712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 smtClean="0"/>
              <a:t>Periodicity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maximal</a:t>
            </a:r>
            <a:r>
              <a:rPr lang="cs-CZ" b="1" dirty="0" smtClean="0"/>
              <a:t> </a:t>
            </a:r>
            <a:r>
              <a:rPr lang="cs-CZ" b="1" dirty="0" err="1" smtClean="0"/>
              <a:t>daily</a:t>
            </a:r>
            <a:r>
              <a:rPr lang="cs-CZ" b="1" dirty="0" smtClean="0"/>
              <a:t> </a:t>
            </a:r>
            <a:r>
              <a:rPr lang="cs-CZ" b="1" dirty="0" err="1" smtClean="0"/>
              <a:t>sums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precipitation</a:t>
            </a:r>
            <a:endParaRPr lang="cs-CZ" b="1" dirty="0" smtClean="0"/>
          </a:p>
          <a:p>
            <a:pPr>
              <a:buNone/>
            </a:pPr>
            <a:r>
              <a:rPr lang="cs-CZ" b="1" dirty="0" smtClean="0"/>
              <a:t>	</a:t>
            </a:r>
            <a:r>
              <a:rPr lang="cs-CZ" b="1" dirty="0" smtClean="0"/>
              <a:t>20. 6. – 6. 7. 2009</a:t>
            </a:r>
            <a:endParaRPr lang="cs-CZ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13109"/>
            <a:ext cx="8604448" cy="5944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"/>
            <a:ext cx="8229600" cy="836711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/>
              <a:t>Periodicity </a:t>
            </a:r>
            <a:r>
              <a:rPr lang="cs-CZ" b="1" dirty="0" err="1" smtClean="0"/>
              <a:t>of</a:t>
            </a:r>
            <a:r>
              <a:rPr lang="cs-CZ" b="1" dirty="0" smtClean="0"/>
              <a:t> 3-</a:t>
            </a:r>
            <a:r>
              <a:rPr lang="cs-CZ" b="1" dirty="0" err="1" smtClean="0"/>
              <a:t>hour</a:t>
            </a:r>
            <a:r>
              <a:rPr lang="cs-CZ" b="1" dirty="0" smtClean="0"/>
              <a:t> sum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precipitation</a:t>
            </a:r>
            <a:r>
              <a:rPr lang="cs-CZ" b="1" dirty="0" smtClean="0"/>
              <a:t> </a:t>
            </a:r>
          </a:p>
          <a:p>
            <a:pPr>
              <a:buNone/>
            </a:pPr>
            <a:r>
              <a:rPr lang="cs-CZ" b="1" dirty="0" smtClean="0"/>
              <a:t>	20. 6. – 6. 7. 2013</a:t>
            </a:r>
            <a:endParaRPr lang="cs-CZ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8442306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 smtClean="0"/>
              <a:t>Night</a:t>
            </a:r>
            <a:r>
              <a:rPr lang="cs-CZ" dirty="0" smtClean="0"/>
              <a:t> 24th – 25th June 2009</a:t>
            </a:r>
          </a:p>
          <a:p>
            <a:endParaRPr lang="cs-CZ" dirty="0" smtClean="0"/>
          </a:p>
          <a:p>
            <a:r>
              <a:rPr lang="cs-CZ" dirty="0" err="1" smtClean="0"/>
              <a:t>Catchments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Jičínka</a:t>
            </a:r>
            <a:r>
              <a:rPr lang="cs-CZ" dirty="0" smtClean="0"/>
              <a:t> </a:t>
            </a:r>
            <a:r>
              <a:rPr lang="cs-CZ" dirty="0" err="1" smtClean="0"/>
              <a:t>creek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Luha</a:t>
            </a:r>
            <a:r>
              <a:rPr lang="cs-CZ" dirty="0" smtClean="0"/>
              <a:t> </a:t>
            </a:r>
            <a:r>
              <a:rPr lang="cs-CZ" dirty="0" err="1" smtClean="0"/>
              <a:t>creek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Jičínka</a:t>
            </a:r>
            <a:r>
              <a:rPr lang="cs-CZ" dirty="0" smtClean="0"/>
              <a:t> (L = 25,8 km, A = 113,9 km</a:t>
            </a:r>
            <a:r>
              <a:rPr lang="cs-CZ" baseline="30000" dirty="0" smtClean="0"/>
              <a:t>2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Luha</a:t>
            </a:r>
            <a:r>
              <a:rPr lang="cs-CZ" dirty="0" smtClean="0"/>
              <a:t> (L = 29,2 km, A= 95,6 km</a:t>
            </a:r>
            <a:r>
              <a:rPr lang="cs-CZ" baseline="30000" dirty="0" smtClean="0"/>
              <a:t>2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catchments</a:t>
            </a:r>
            <a:r>
              <a:rPr lang="cs-CZ" dirty="0" smtClean="0"/>
              <a:t> had </a:t>
            </a:r>
            <a:r>
              <a:rPr lang="cs-CZ" dirty="0" err="1" smtClean="0"/>
              <a:t>been</a:t>
            </a:r>
            <a:r>
              <a:rPr lang="cs-CZ" dirty="0" smtClean="0"/>
              <a:t> </a:t>
            </a:r>
            <a:r>
              <a:rPr lang="cs-CZ" dirty="0" err="1" smtClean="0"/>
              <a:t>already</a:t>
            </a:r>
            <a:r>
              <a:rPr lang="cs-CZ" dirty="0" smtClean="0"/>
              <a:t> </a:t>
            </a:r>
            <a:r>
              <a:rPr lang="cs-CZ" dirty="0" err="1" smtClean="0"/>
              <a:t>saturated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precipitation</a:t>
            </a:r>
            <a:r>
              <a:rPr lang="cs-CZ" dirty="0" smtClean="0"/>
              <a:t> </a:t>
            </a:r>
            <a:r>
              <a:rPr lang="cs-CZ" dirty="0" err="1" smtClean="0"/>
              <a:t>fell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middle</a:t>
            </a:r>
            <a:r>
              <a:rPr lang="cs-CZ" dirty="0" smtClean="0"/>
              <a:t> </a:t>
            </a:r>
            <a:r>
              <a:rPr lang="cs-CZ" dirty="0" err="1" smtClean="0"/>
              <a:t>segments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catchments</a:t>
            </a:r>
            <a:r>
              <a:rPr lang="cs-CZ" dirty="0" smtClean="0"/>
              <a:t> (max. 123,8 mm) </a:t>
            </a:r>
            <a:r>
              <a:rPr lang="cs-CZ" dirty="0" smtClean="0">
                <a:latin typeface="Calibri"/>
              </a:rPr>
              <a:t>→ 24th June </a:t>
            </a:r>
            <a:r>
              <a:rPr lang="cs-CZ" dirty="0" err="1" smtClean="0">
                <a:latin typeface="Calibri"/>
              </a:rPr>
              <a:t>evening</a:t>
            </a:r>
            <a:r>
              <a:rPr lang="cs-CZ" dirty="0" smtClean="0">
                <a:latin typeface="Calibri"/>
              </a:rPr>
              <a:t> </a:t>
            </a:r>
            <a:r>
              <a:rPr lang="cs-CZ" dirty="0" err="1" smtClean="0">
                <a:latin typeface="Calibri"/>
              </a:rPr>
              <a:t>during</a:t>
            </a:r>
            <a:r>
              <a:rPr lang="cs-CZ" dirty="0" smtClean="0">
                <a:latin typeface="Calibri"/>
              </a:rPr>
              <a:t> 2-3 </a:t>
            </a:r>
            <a:r>
              <a:rPr lang="cs-CZ" dirty="0" err="1" smtClean="0">
                <a:latin typeface="Calibri"/>
              </a:rPr>
              <a:t>hours</a:t>
            </a:r>
            <a:r>
              <a:rPr lang="cs-CZ" dirty="0" smtClean="0">
                <a:latin typeface="Calibri"/>
              </a:rPr>
              <a:t>!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216</Words>
  <Application>Microsoft Office PowerPoint</Application>
  <PresentationFormat>Předvádění na obrazovce (4:3)</PresentationFormat>
  <Paragraphs>46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sady Office</vt:lpstr>
      <vt:lpstr>FLASH FLOODS IN NE MORAVIA IN JUNE 2009</vt:lpstr>
      <vt:lpstr>SYNOPTIC SITUATION </vt:lpstr>
      <vt:lpstr>FLASH FLOODS</vt:lpstr>
      <vt:lpstr>Snímek 4</vt:lpstr>
      <vt:lpstr>FLASH FLOODS NEAR NOVÝ JIČÍN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FLASH FLOODS IN NE MORAVIA IN JUNE 2009</dc:title>
  <cp:lastModifiedBy>OEM</cp:lastModifiedBy>
  <cp:revision>23</cp:revision>
  <dcterms:modified xsi:type="dcterms:W3CDTF">2014-03-30T18:02:10Z</dcterms:modified>
</cp:coreProperties>
</file>