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 Black" pitchFamily="34" charset="0"/>
                <a:cs typeface="Arial" charset="0"/>
              </a:defRPr>
            </a:lvl1pPr>
          </a:lstStyle>
          <a:p>
            <a:fld id="{C581EFF6-46DE-4A65-999A-E96EBAEACB7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fld id="{332F7A78-617D-42F3-8307-E608B59D0CA7}" type="datetimeFigureOut">
              <a:rPr lang="cs-CZ" smtClean="0"/>
              <a:pPr/>
              <a:t>18.2.2015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Prostorové sociálně ekonomické informace a jejich využití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cv</a:t>
            </a:r>
            <a:r>
              <a:rPr lang="cs-CZ" dirty="0" smtClean="0"/>
              <a:t>. 1</a:t>
            </a:r>
          </a:p>
          <a:p>
            <a:r>
              <a:rPr lang="cs-CZ" dirty="0" smtClean="0"/>
              <a:t>18. 2. 2015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Požadavky,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Zaměřeno na kvantitativní metody geografie a interpretaci geografických dat</a:t>
            </a:r>
          </a:p>
          <a:p>
            <a:r>
              <a:rPr lang="cs-CZ" dirty="0" smtClean="0"/>
              <a:t>Excel, Access, </a:t>
            </a:r>
            <a:r>
              <a:rPr lang="cs-CZ" dirty="0" err="1" smtClean="0"/>
              <a:t>ArcGis</a:t>
            </a:r>
            <a:r>
              <a:rPr lang="cs-CZ" dirty="0" smtClean="0"/>
              <a:t>, </a:t>
            </a:r>
            <a:r>
              <a:rPr lang="cs-CZ" dirty="0" err="1" smtClean="0"/>
              <a:t>GeoDa</a:t>
            </a:r>
            <a:r>
              <a:rPr lang="cs-CZ" dirty="0" smtClean="0"/>
              <a:t>?</a:t>
            </a:r>
          </a:p>
          <a:p>
            <a:r>
              <a:rPr lang="cs-CZ" dirty="0" smtClean="0"/>
              <a:t>Důraz na formu (ale i obsah)</a:t>
            </a:r>
          </a:p>
          <a:p>
            <a:r>
              <a:rPr lang="cs-CZ" dirty="0" smtClean="0"/>
              <a:t>Max. </a:t>
            </a:r>
            <a:r>
              <a:rPr lang="cs-CZ" b="1" dirty="0" smtClean="0"/>
              <a:t>2 absence </a:t>
            </a:r>
            <a:r>
              <a:rPr lang="cs-CZ" dirty="0" smtClean="0"/>
              <a:t>(ale cvičení vypracovat!!!)</a:t>
            </a:r>
          </a:p>
          <a:p>
            <a:r>
              <a:rPr lang="cs-CZ" dirty="0" smtClean="0"/>
              <a:t>Termín odevzdání vždy do </a:t>
            </a:r>
            <a:r>
              <a:rPr lang="cs-CZ" b="1" dirty="0" smtClean="0"/>
              <a:t>14 dnů od zadání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Požadavky,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</a:p>
          <a:p>
            <a:pPr lvl="1"/>
            <a:r>
              <a:rPr lang="cs-CZ" dirty="0" smtClean="0"/>
              <a:t>1) středa 16:00 – </a:t>
            </a:r>
            <a:r>
              <a:rPr lang="cs-CZ" dirty="0" smtClean="0"/>
              <a:t>16:50 </a:t>
            </a:r>
            <a:r>
              <a:rPr lang="cs-CZ" dirty="0" smtClean="0"/>
              <a:t>(14 os.?)</a:t>
            </a:r>
          </a:p>
          <a:p>
            <a:pPr lvl="1"/>
            <a:r>
              <a:rPr lang="cs-CZ" dirty="0" smtClean="0"/>
              <a:t>2) středa 17:00 </a:t>
            </a:r>
            <a:r>
              <a:rPr lang="cs-CZ" smtClean="0"/>
              <a:t>– </a:t>
            </a:r>
            <a:r>
              <a:rPr lang="cs-CZ" smtClean="0"/>
              <a:t>17:50 </a:t>
            </a:r>
            <a:r>
              <a:rPr lang="cs-CZ" dirty="0" smtClean="0"/>
              <a:t>(14 os.?)</a:t>
            </a:r>
          </a:p>
          <a:p>
            <a:r>
              <a:rPr lang="cs-CZ" dirty="0" smtClean="0"/>
              <a:t>Cvičení = 25 % váha u zkoušky</a:t>
            </a:r>
          </a:p>
          <a:p>
            <a:r>
              <a:rPr lang="cs-CZ" dirty="0" smtClean="0"/>
              <a:t>Zápočet = alespoň 50 % bodů ze cvičení</a:t>
            </a:r>
          </a:p>
          <a:p>
            <a:r>
              <a:rPr lang="cs-CZ" dirty="0" smtClean="0"/>
              <a:t>Každý si vybere 1 </a:t>
            </a:r>
            <a:r>
              <a:rPr lang="cs-CZ" dirty="0" smtClean="0"/>
              <a:t>okres (bude přidělen?)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ČSÚ, SLDB (2011)</a:t>
            </a:r>
            <a:endParaRPr lang="cs-CZ" dirty="0"/>
          </a:p>
        </p:txBody>
      </p:sp>
      <p:pic>
        <p:nvPicPr>
          <p:cNvPr id="4" name="Zástupný symbol pro obsah 3" descr="CZS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52863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Seřaďte kraje ČR podle hustoty zalidnění (sestupně) pro rok 2011, udejte hodnoty</a:t>
            </a:r>
          </a:p>
          <a:p>
            <a:r>
              <a:rPr lang="cs-CZ" dirty="0" smtClean="0"/>
              <a:t>2) Seřaďte kraje ČR podle počtu obydlených bytů (sestupně)</a:t>
            </a:r>
          </a:p>
          <a:p>
            <a:r>
              <a:rPr lang="cs-CZ" dirty="0" smtClean="0"/>
              <a:t>3) Seřaďte kraje podle počtu obydlených domů (sestupně)</a:t>
            </a:r>
          </a:p>
          <a:p>
            <a:r>
              <a:rPr lang="cs-CZ" dirty="0" smtClean="0"/>
              <a:t>4) Kolik (podle SLDB 11) osob vyjíždělo do zaměstnání, kolik do škol?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5) Ve kterém okrese byl nejvyšší podíl občanů slovenské národnosti?</a:t>
            </a:r>
          </a:p>
          <a:p>
            <a:r>
              <a:rPr lang="cs-CZ" dirty="0" smtClean="0"/>
              <a:t>6) Ve kterém okrese byl nejvyšší podíl věřících, kteří se hlásili k římskokatolické církvi?</a:t>
            </a:r>
          </a:p>
          <a:p>
            <a:r>
              <a:rPr lang="cs-CZ" dirty="0" smtClean="0"/>
              <a:t>7) Zjistěte průměrný věk ve správním obvodě ORP Vyškov (celkem, muži, ženy)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8) Zjistěte první 3 okresy s nejvyšším podílem obyvatel s VŠ vzděláním na celkovém počtu obyvatel (15+).</a:t>
            </a:r>
          </a:p>
          <a:p>
            <a:r>
              <a:rPr lang="cs-CZ" dirty="0" smtClean="0"/>
              <a:t>9) Zjistěte počet obyvatel obce Adršpach k 1. lednu pro roky: 2010,2011,2012,2013,2014</a:t>
            </a:r>
          </a:p>
          <a:p>
            <a:r>
              <a:rPr lang="cs-CZ" dirty="0" smtClean="0"/>
              <a:t>10) Zjistěte využití ploch města Trutnova (aktuální data 31.12.2013)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CV_2_25.2.2014</Template>
  <TotalTime>127</TotalTime>
  <Words>270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Pixel</vt:lpstr>
      <vt:lpstr>Prostorové sociálně ekonomické informace a jejich využití</vt:lpstr>
      <vt:lpstr>Požadavky, organizace</vt:lpstr>
      <vt:lpstr>Požadavky, organizace</vt:lpstr>
      <vt:lpstr>ČSÚ, SLDB (2011)</vt:lpstr>
      <vt:lpstr>Příklady:</vt:lpstr>
      <vt:lpstr>Příklady:</vt:lpstr>
      <vt:lpstr>Příklady: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Prostorové sociálně ekonomické informace a jejich využití</dc:title>
  <dc:creator>maca</dc:creator>
  <cp:lastModifiedBy>maca</cp:lastModifiedBy>
  <cp:revision>6</cp:revision>
  <dcterms:created xsi:type="dcterms:W3CDTF">2015-02-17T15:27:43Z</dcterms:created>
  <dcterms:modified xsi:type="dcterms:W3CDTF">2015-02-18T13:28:53Z</dcterms:modified>
</cp:coreProperties>
</file>