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2" r:id="rId8"/>
    <p:sldId id="266" r:id="rId9"/>
    <p:sldId id="267" r:id="rId10"/>
    <p:sldId id="269" r:id="rId11"/>
    <p:sldId id="270" r:id="rId12"/>
    <p:sldId id="271" r:id="rId13"/>
    <p:sldId id="260" r:id="rId14"/>
    <p:sldId id="26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  <a:endParaRPr lang="cs-CZ" noProof="0" smtClean="0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  <a:endParaRPr lang="cs-CZ" noProof="0" smtClean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  <a:endParaRPr lang="cs-CZ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 Black" pitchFamily="34" charset="0"/>
                <a:cs typeface="Arial" charset="0"/>
              </a:defRPr>
            </a:lvl1pPr>
          </a:lstStyle>
          <a:p>
            <a:fld id="{660619E3-FEA9-49C2-8FBB-6BA18A5FAA32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fld id="{8DEBA535-0EA5-481B-9CD2-BB1A5B30D836}" type="datetimeFigureOut">
              <a:rPr lang="cs-CZ" smtClean="0"/>
              <a:t>9.3.2015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Data o dojížďce a jejich využití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cv</a:t>
            </a:r>
            <a:r>
              <a:rPr lang="cs-CZ" dirty="0" smtClean="0"/>
              <a:t>. 4</a:t>
            </a:r>
          </a:p>
          <a:p>
            <a:r>
              <a:rPr lang="cs-CZ" dirty="0" smtClean="0"/>
              <a:t>11. 3. 2015</a:t>
            </a:r>
            <a:endParaRPr lang="cs-CZ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371600"/>
          </a:xfrm>
        </p:spPr>
        <p:txBody>
          <a:bodyPr/>
          <a:lstStyle/>
          <a:p>
            <a:r>
              <a:rPr lang="cs-CZ" sz="3200" dirty="0" smtClean="0"/>
              <a:t>FR, dojížďka 2001</a:t>
            </a:r>
            <a:endParaRPr lang="cs-CZ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491" y="1260306"/>
            <a:ext cx="9006509" cy="559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Dojížďka v geografickém výzkumu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Dojížďkové</a:t>
            </a:r>
            <a:r>
              <a:rPr lang="cs-CZ" dirty="0" smtClean="0"/>
              <a:t> regiony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Oblast, která spadá pod vliv centra dojížďky</a:t>
            </a:r>
          </a:p>
          <a:p>
            <a:r>
              <a:rPr lang="cs-CZ" sz="2800" dirty="0" smtClean="0"/>
              <a:t>Centrum definujeme na základě počtu obsazených pracovních míst a dojížďky do centra</a:t>
            </a:r>
          </a:p>
          <a:p>
            <a:r>
              <a:rPr lang="cs-CZ" sz="2800" dirty="0" smtClean="0"/>
              <a:t>OPM = zaměstnaní bydlící + migrační saldo (za prací) (1000 a více)</a:t>
            </a:r>
          </a:p>
          <a:p>
            <a:r>
              <a:rPr lang="cs-CZ" sz="2800" dirty="0" smtClean="0"/>
              <a:t>Do centra dojíždí 500 osob a více</a:t>
            </a:r>
          </a:p>
          <a:p>
            <a:r>
              <a:rPr lang="cs-CZ" sz="2800" dirty="0" smtClean="0"/>
              <a:t>Existují alespoň 3 obce, které mají hlavní tok do tohoto centra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Pro okres, ve kterém leží Váš SO ORP vytvořte </a:t>
            </a:r>
            <a:r>
              <a:rPr lang="cs-CZ" sz="2800" dirty="0" err="1" smtClean="0"/>
              <a:t>dojížďkové</a:t>
            </a:r>
            <a:r>
              <a:rPr lang="cs-CZ" sz="2800" dirty="0" smtClean="0"/>
              <a:t> regiony (SLDB 2001)</a:t>
            </a:r>
          </a:p>
          <a:p>
            <a:r>
              <a:rPr lang="cs-CZ" sz="2800" dirty="0" smtClean="0"/>
              <a:t>- údaje za obce (toky – obec – </a:t>
            </a:r>
            <a:r>
              <a:rPr lang="cs-CZ" sz="2800" dirty="0" err="1" smtClean="0"/>
              <a:t>obec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- obsazená pracovní místa</a:t>
            </a:r>
          </a:p>
          <a:p>
            <a:r>
              <a:rPr lang="cs-CZ" sz="2800" dirty="0" smtClean="0"/>
              <a:t>- denní dojížďka</a:t>
            </a:r>
          </a:p>
          <a:p>
            <a:r>
              <a:rPr lang="cs-CZ" sz="2800" dirty="0" smtClean="0"/>
              <a:t>- výstup: mapa</a:t>
            </a:r>
          </a:p>
          <a:p>
            <a:r>
              <a:rPr lang="cs-CZ" sz="2800" dirty="0" smtClean="0"/>
              <a:t>- souvislý územní celek, obce může spádovat do sousedního okresu !!!</a:t>
            </a:r>
          </a:p>
          <a:p>
            <a:r>
              <a:rPr lang="cs-CZ" sz="2800" dirty="0" smtClean="0"/>
              <a:t>-</a:t>
            </a:r>
            <a:endParaRPr lang="cs-CZ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000232" y="0"/>
          <a:ext cx="4857784" cy="6874474"/>
        </p:xfrm>
        <a:graphic>
          <a:graphicData uri="http://schemas.openxmlformats.org/presentationml/2006/ole">
            <p:oleObj spid="_x0000_s1026" name="Acrobat Document" r:id="rId3" imgW="5667139" imgH="801999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Dojížďka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Denní</a:t>
            </a:r>
          </a:p>
          <a:p>
            <a:r>
              <a:rPr lang="cs-CZ" sz="2800" dirty="0" smtClean="0"/>
              <a:t>Celková</a:t>
            </a:r>
          </a:p>
          <a:p>
            <a:r>
              <a:rPr lang="cs-CZ" sz="2800" dirty="0" smtClean="0"/>
              <a:t>Podle času a vzdálenosti</a:t>
            </a:r>
          </a:p>
          <a:p>
            <a:r>
              <a:rPr lang="cs-CZ" sz="2800" dirty="0" smtClean="0"/>
              <a:t>Do škol, za službami</a:t>
            </a:r>
          </a:p>
          <a:p>
            <a:r>
              <a:rPr lang="cs-CZ" sz="2800" dirty="0" err="1" smtClean="0"/>
              <a:t>Meziobecní</a:t>
            </a:r>
            <a:r>
              <a:rPr lang="cs-CZ" sz="2800" dirty="0" smtClean="0"/>
              <a:t>, okresní, </a:t>
            </a:r>
            <a:r>
              <a:rPr lang="cs-CZ" sz="2800" dirty="0" err="1" smtClean="0"/>
              <a:t>vnitroobecní</a:t>
            </a:r>
            <a:endParaRPr lang="cs-CZ" sz="2800" dirty="0" smtClean="0"/>
          </a:p>
          <a:p>
            <a:endParaRPr lang="cs-CZ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Zdroje dat o dojížďce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Přímé – šetření informací zaměřených na dojížďku (dotazník, rozhovor)</a:t>
            </a:r>
          </a:p>
          <a:p>
            <a:r>
              <a:rPr lang="cs-CZ" sz="2800" dirty="0" smtClean="0"/>
              <a:t>Nepřímé – údaje zaměstnavatelů, databáze firem, dopravců</a:t>
            </a:r>
          </a:p>
          <a:p>
            <a:endParaRPr lang="cs-CZ" sz="2800" dirty="0" smtClean="0"/>
          </a:p>
          <a:p>
            <a:r>
              <a:rPr lang="cs-CZ" sz="2800" dirty="0" smtClean="0"/>
              <a:t>Vyčerpávající (SLDB)</a:t>
            </a:r>
            <a:endParaRPr lang="cs-CZ" sz="2800" dirty="0" smtClean="0"/>
          </a:p>
          <a:p>
            <a:r>
              <a:rPr lang="cs-CZ" sz="2800" dirty="0" smtClean="0"/>
              <a:t>Výběrová (pouze vzorek obyvatelstva v dané územní jednotce)</a:t>
            </a:r>
          </a:p>
          <a:p>
            <a:r>
              <a:rPr lang="cs-CZ" sz="2800" dirty="0" smtClean="0"/>
              <a:t>VŠPS (1/4letně…0,5%)</a:t>
            </a:r>
            <a:endParaRPr lang="cs-CZ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Zdroje dat o dojížďce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Databáze zaměstnavatelů (</a:t>
            </a:r>
            <a:r>
              <a:rPr lang="cs-CZ" sz="2800" dirty="0" err="1" smtClean="0"/>
              <a:t>mikroregiony</a:t>
            </a:r>
            <a:r>
              <a:rPr lang="cs-CZ" sz="2800" dirty="0" smtClean="0"/>
              <a:t>, lokální význam)</a:t>
            </a:r>
          </a:p>
          <a:p>
            <a:r>
              <a:rPr lang="cs-CZ" sz="2800" dirty="0" smtClean="0"/>
              <a:t>Údaje dopravních společností (ČD)</a:t>
            </a:r>
          </a:p>
          <a:p>
            <a:r>
              <a:rPr lang="cs-CZ" sz="2800" dirty="0" smtClean="0"/>
              <a:t>Státní registry</a:t>
            </a:r>
          </a:p>
          <a:p>
            <a:r>
              <a:rPr lang="cs-CZ" sz="2800" dirty="0" smtClean="0"/>
              <a:t>GPS – mobilní operátoři</a:t>
            </a:r>
          </a:p>
          <a:p>
            <a:endParaRPr lang="cs-CZ" sz="2800" dirty="0" smtClean="0"/>
          </a:p>
          <a:p>
            <a:r>
              <a:rPr lang="cs-CZ" sz="2800" dirty="0" smtClean="0"/>
              <a:t>SLDB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Zdroje dat o dojížďce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1961 – poprvé ve SLDB dojížďka</a:t>
            </a:r>
          </a:p>
          <a:p>
            <a:r>
              <a:rPr lang="cs-CZ" sz="2400" dirty="0" smtClean="0"/>
              <a:t>Šetření není a nebylo vyčerpávající, ale lze srovnávat (stejná metodika a čas šetření)</a:t>
            </a:r>
          </a:p>
          <a:p>
            <a:r>
              <a:rPr lang="cs-CZ" sz="2400" dirty="0" smtClean="0"/>
              <a:t>1961 – EAO, kromě zemědělců, pouze do vybraných center (325)</a:t>
            </a:r>
          </a:p>
          <a:p>
            <a:r>
              <a:rPr lang="cs-CZ" sz="2400" dirty="0" smtClean="0"/>
              <a:t>1970 – všichni EAO, více středisek dojížďky (1975), periodicita, vzdálenost</a:t>
            </a:r>
          </a:p>
          <a:p>
            <a:r>
              <a:rPr lang="cs-CZ" sz="2400" dirty="0" smtClean="0"/>
              <a:t>1980 – úbytek ukazatelů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Zdroje dat o dojížďce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1991 – zaměstnaní/nezaměstnaní, čas, perioda, zahraničí</a:t>
            </a:r>
          </a:p>
          <a:p>
            <a:r>
              <a:rPr lang="cs-CZ" sz="2400" dirty="0" smtClean="0"/>
              <a:t>2001 – nejvíce údajů, denně, týdně, jinak, dopravní prostředek</a:t>
            </a:r>
          </a:p>
          <a:p>
            <a:r>
              <a:rPr lang="cs-CZ" sz="2400" dirty="0" smtClean="0"/>
              <a:t>2011 – obvyklý pobyt (místo trvalého), úbytek toků o 30%, osoby často měnící zaměstnání, problém srovnatelnosti dat</a:t>
            </a:r>
            <a:endParaRPr 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0" descr="Obr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Využití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Plánování veřejné dopravy</a:t>
            </a:r>
          </a:p>
          <a:p>
            <a:r>
              <a:rPr lang="cs-CZ" sz="2800" dirty="0" smtClean="0"/>
              <a:t>Infrastruktura</a:t>
            </a:r>
          </a:p>
          <a:p>
            <a:r>
              <a:rPr lang="cs-CZ" sz="2800" dirty="0" smtClean="0"/>
              <a:t>Regionalizace – administrativní vs. funkční regiony (další využití pro RG analýzy, plánování, politika </a:t>
            </a:r>
            <a:r>
              <a:rPr lang="cs-CZ" sz="2800" dirty="0" err="1" smtClean="0"/>
              <a:t>reg</a:t>
            </a:r>
            <a:r>
              <a:rPr lang="cs-CZ" sz="2800" dirty="0" smtClean="0"/>
              <a:t>. rozvoje, zaměstnanost)</a:t>
            </a:r>
          </a:p>
          <a:p>
            <a:r>
              <a:rPr lang="cs-CZ" sz="2800" dirty="0" smtClean="0"/>
              <a:t>MAUP (</a:t>
            </a:r>
            <a:r>
              <a:rPr lang="cs-CZ" sz="2800" dirty="0" err="1" smtClean="0"/>
              <a:t>Modifiable</a:t>
            </a:r>
            <a:r>
              <a:rPr lang="cs-CZ" sz="2800" dirty="0" smtClean="0"/>
              <a:t> </a:t>
            </a:r>
            <a:r>
              <a:rPr lang="cs-CZ" sz="2800" dirty="0" err="1" smtClean="0"/>
              <a:t>Areal</a:t>
            </a:r>
            <a:r>
              <a:rPr lang="cs-CZ" sz="2800" dirty="0" smtClean="0"/>
              <a:t> Unit </a:t>
            </a:r>
            <a:r>
              <a:rPr lang="cs-CZ" sz="2800" dirty="0" err="1" smtClean="0"/>
              <a:t>Problem</a:t>
            </a:r>
            <a:r>
              <a:rPr lang="cs-CZ" sz="2800" dirty="0" smtClean="0"/>
              <a:t>)</a:t>
            </a:r>
          </a:p>
          <a:p>
            <a:endParaRPr lang="cs-CZ" sz="2800" dirty="0" smtClean="0"/>
          </a:p>
          <a:p>
            <a:r>
              <a:rPr lang="cs-CZ" sz="2800" dirty="0" smtClean="0"/>
              <a:t>Sociologický x ekonomický x prostorový přístup</a:t>
            </a:r>
            <a:endParaRPr lang="cs-CZ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dmi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Vybrané prostorové sociálně ekonomické charakteristiky prostorových jednotek</Template>
  <TotalTime>306</TotalTime>
  <Words>362</Words>
  <Application>Microsoft Office PowerPoint</Application>
  <PresentationFormat>Předvádění na obrazovce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Pixel</vt:lpstr>
      <vt:lpstr>Acrobat Document</vt:lpstr>
      <vt:lpstr>Data o dojížďce a jejich využití</vt:lpstr>
      <vt:lpstr>Dojížďka</vt:lpstr>
      <vt:lpstr>Zdroje dat o dojížďce</vt:lpstr>
      <vt:lpstr>Zdroje dat o dojížďce</vt:lpstr>
      <vt:lpstr>Zdroje dat o dojížďce</vt:lpstr>
      <vt:lpstr>Zdroje dat o dojížďce</vt:lpstr>
      <vt:lpstr>Snímek 7</vt:lpstr>
      <vt:lpstr>Využití</vt:lpstr>
      <vt:lpstr>Snímek 9</vt:lpstr>
      <vt:lpstr>FR, dojížďka 2001</vt:lpstr>
      <vt:lpstr>Dojížďka v geografickém výzkumu</vt:lpstr>
      <vt:lpstr>Dojížďkové regiony</vt:lpstr>
      <vt:lpstr>Zadání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o dojížďce a jejich využití</dc:title>
  <dc:creator>maca</dc:creator>
  <cp:lastModifiedBy>maca</cp:lastModifiedBy>
  <cp:revision>10</cp:revision>
  <dcterms:created xsi:type="dcterms:W3CDTF">2015-03-09T13:40:19Z</dcterms:created>
  <dcterms:modified xsi:type="dcterms:W3CDTF">2015-03-09T18:46:24Z</dcterms:modified>
</cp:coreProperties>
</file>