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F5D7CD9-4DE8-4DBE-BA2D-92339D8E5CC7}" type="datetimeFigureOut">
              <a:rPr lang="cs-CZ" smtClean="0"/>
              <a:pPr/>
              <a:t>15.4.2015</a:t>
            </a:fld>
            <a:endParaRPr lang="cs-CZ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30FA7-72C1-4F9D-AAC8-FC683473D9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30FA7-72C1-4F9D-AAC8-FC683473D9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D7CD9-4DE8-4DBE-BA2D-92339D8E5CC7}" type="datetimeFigureOut">
              <a:rPr lang="cs-CZ" smtClean="0"/>
              <a:pPr/>
              <a:t>15.4.2015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30FA7-72C1-4F9D-AAC8-FC683473D9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D7CD9-4DE8-4DBE-BA2D-92339D8E5CC7}" type="datetimeFigureOut">
              <a:rPr lang="cs-CZ" smtClean="0"/>
              <a:pPr/>
              <a:t>15.4.2015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30FA7-72C1-4F9D-AAC8-FC683473D9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D7CD9-4DE8-4DBE-BA2D-92339D8E5CC7}" type="datetimeFigureOut">
              <a:rPr lang="cs-CZ" smtClean="0"/>
              <a:pPr/>
              <a:t>15.4.2015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r>
              <a:rPr lang="cs-CZ" noProof="0" smtClean="0"/>
              <a:t>Klepnutím na ikonu přidáte tabulku.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30FA7-72C1-4F9D-AAC8-FC683473D9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D7CD9-4DE8-4DBE-BA2D-92339D8E5CC7}" type="datetimeFigureOut">
              <a:rPr lang="cs-CZ" smtClean="0"/>
              <a:pPr/>
              <a:t>15.4.2015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30FA7-72C1-4F9D-AAC8-FC683473D9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D7CD9-4DE8-4DBE-BA2D-92339D8E5CC7}" type="datetimeFigureOut">
              <a:rPr lang="cs-CZ" smtClean="0"/>
              <a:pPr/>
              <a:t>15.4.2015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30FA7-72C1-4F9D-AAC8-FC683473D9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D7CD9-4DE8-4DBE-BA2D-92339D8E5CC7}" type="datetimeFigureOut">
              <a:rPr lang="cs-CZ" smtClean="0"/>
              <a:pPr/>
              <a:t>15.4.2015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30FA7-72C1-4F9D-AAC8-FC683473D9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D7CD9-4DE8-4DBE-BA2D-92339D8E5CC7}" type="datetimeFigureOut">
              <a:rPr lang="cs-CZ" smtClean="0"/>
              <a:pPr/>
              <a:t>15.4.2015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30FA7-72C1-4F9D-AAC8-FC683473D9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D7CD9-4DE8-4DBE-BA2D-92339D8E5CC7}" type="datetimeFigureOut">
              <a:rPr lang="cs-CZ" smtClean="0"/>
              <a:pPr/>
              <a:t>15.4.2015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30FA7-72C1-4F9D-AAC8-FC683473D9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D7CD9-4DE8-4DBE-BA2D-92339D8E5CC7}" type="datetimeFigureOut">
              <a:rPr lang="cs-CZ" smtClean="0"/>
              <a:pPr/>
              <a:t>15.4.2015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30FA7-72C1-4F9D-AAC8-FC683473D9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D7CD9-4DE8-4DBE-BA2D-92339D8E5CC7}" type="datetimeFigureOut">
              <a:rPr lang="cs-CZ" smtClean="0"/>
              <a:pPr/>
              <a:t>15.4.2015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30FA7-72C1-4F9D-AAC8-FC683473D9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D7CD9-4DE8-4DBE-BA2D-92339D8E5CC7}" type="datetimeFigureOut">
              <a:rPr lang="cs-CZ" smtClean="0"/>
              <a:pPr/>
              <a:t>15.4.2015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30FA7-72C1-4F9D-AAC8-FC683473D9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D7CD9-4DE8-4DBE-BA2D-92339D8E5CC7}" type="datetimeFigureOut">
              <a:rPr lang="cs-CZ" smtClean="0"/>
              <a:pPr/>
              <a:t>15.4.2015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 Black" pitchFamily="34" charset="0"/>
                <a:cs typeface="Arial" charset="0"/>
              </a:defRPr>
            </a:lvl1pPr>
          </a:lstStyle>
          <a:p>
            <a:fld id="{7D530FA7-72C1-4F9D-AAC8-FC683473D959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fld id="{4F5D7CD9-4DE8-4DBE-BA2D-92339D8E5CC7}" type="datetimeFigureOut">
              <a:rPr lang="cs-CZ" smtClean="0"/>
              <a:pPr/>
              <a:t>15.4.2015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so.cz/csu/czso/bytova-vystavba-v-uzemich-ceske-republiky-v-letech-1997-az-2011-wnhcm3nu4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tani.cz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Domovní a bytový fond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PSEI</a:t>
            </a:r>
          </a:p>
          <a:p>
            <a:r>
              <a:rPr lang="cs-CZ" dirty="0" smtClean="0"/>
              <a:t>15.4.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1) prostudovat publikaci: </a:t>
            </a:r>
            <a:r>
              <a:rPr lang="cs-CZ" b="1" dirty="0" smtClean="0"/>
              <a:t>„Bytová výstavba v územích České republiky v letech 1997–2011“</a:t>
            </a:r>
          </a:p>
          <a:p>
            <a:endParaRPr lang="cs-CZ" b="1" dirty="0" smtClean="0"/>
          </a:p>
          <a:p>
            <a:r>
              <a:rPr lang="cs-CZ" dirty="0" smtClean="0">
                <a:hlinkClick r:id="rId2"/>
              </a:rPr>
              <a:t>https://www.czso.cz/csu/czso/bytova-vystavba-v-uzemich-ceske-republiky-v-letech-1997-az-2011-wnhcm3nu4p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2) Analýza bytové výstavby v obcích okresu (popř. SO ORP), 2011, SLDB</a:t>
            </a:r>
          </a:p>
          <a:p>
            <a:pPr lvl="1"/>
            <a:r>
              <a:rPr lang="cs-CZ" dirty="0" smtClean="0"/>
              <a:t>Podíl domů postavených do r. 1919 na celkovém počtu (%)</a:t>
            </a:r>
          </a:p>
          <a:p>
            <a:pPr lvl="1"/>
            <a:r>
              <a:rPr lang="cs-CZ" dirty="0" smtClean="0"/>
              <a:t>Podíl domů postavených 1991 – 2011 na celkovém počtu (%)</a:t>
            </a:r>
          </a:p>
          <a:p>
            <a:pPr lvl="1"/>
            <a:r>
              <a:rPr lang="cs-CZ" dirty="0" smtClean="0"/>
              <a:t>2 mapky, pozor na 100%, zahrnuto i „nezjištěné“</a:t>
            </a:r>
          </a:p>
          <a:p>
            <a:pPr lvl="1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scitani.cz</a:t>
            </a:r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Sčítání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Výsledky</a:t>
            </a:r>
          </a:p>
          <a:p>
            <a:r>
              <a:rPr lang="cs-CZ" dirty="0" smtClean="0"/>
              <a:t>Podle tématu…</a:t>
            </a:r>
          </a:p>
          <a:p>
            <a:r>
              <a:rPr lang="cs-CZ" dirty="0" smtClean="0"/>
              <a:t>Sestavení vlastní tabulky…</a:t>
            </a:r>
          </a:p>
          <a:p>
            <a:r>
              <a:rPr lang="cs-CZ" dirty="0" smtClean="0"/>
              <a:t>Složky domy a byty…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3) Počet dokončených bytů na 1000 obyvatel (střední stav) v období 1997 – 2011</a:t>
            </a:r>
          </a:p>
          <a:p>
            <a:r>
              <a:rPr lang="cs-CZ" dirty="0" smtClean="0"/>
              <a:t>Okres</a:t>
            </a:r>
          </a:p>
          <a:p>
            <a:r>
              <a:rPr lang="cs-CZ" dirty="0" smtClean="0"/>
              <a:t>Kraj</a:t>
            </a:r>
          </a:p>
          <a:p>
            <a:r>
              <a:rPr lang="cs-CZ" dirty="0" smtClean="0"/>
              <a:t>ČR</a:t>
            </a:r>
          </a:p>
          <a:p>
            <a:r>
              <a:rPr lang="cs-CZ" dirty="0" smtClean="0"/>
              <a:t>Tabulka + graf (vše v jednom)</a:t>
            </a:r>
          </a:p>
          <a:p>
            <a:r>
              <a:rPr lang="cs-CZ" dirty="0" smtClean="0"/>
              <a:t>Publikace: Bytová výstavba…Přehled 03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Tradice sčítání bytů od roku 1921</a:t>
            </a:r>
          </a:p>
          <a:p>
            <a:r>
              <a:rPr lang="cs-CZ" dirty="0" smtClean="0"/>
              <a:t>28 měst a aglomerací nad 20 000 obyvatel</a:t>
            </a:r>
          </a:p>
          <a:p>
            <a:r>
              <a:rPr lang="cs-CZ" dirty="0" smtClean="0"/>
              <a:t>Údaje o počtu domů odvozeny od počtu bytů</a:t>
            </a:r>
          </a:p>
          <a:p>
            <a:r>
              <a:rPr lang="cs-CZ" dirty="0" smtClean="0"/>
              <a:t>1950 – poprvé sčítány domy a byty na celém území</a:t>
            </a:r>
          </a:p>
          <a:p>
            <a:r>
              <a:rPr lang="cs-CZ" dirty="0" smtClean="0"/>
              <a:t>1961 – první integrovaný cenzus (lidé, domy, byty)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Metodická změna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2011 – </a:t>
            </a:r>
            <a:r>
              <a:rPr lang="cs-CZ" dirty="0" err="1" smtClean="0"/>
              <a:t>obydlenost</a:t>
            </a:r>
            <a:r>
              <a:rPr lang="cs-CZ" dirty="0" smtClean="0"/>
              <a:t> domů a bytů podle obvykle bydlících</a:t>
            </a:r>
          </a:p>
          <a:p>
            <a:r>
              <a:rPr lang="cs-CZ" dirty="0" smtClean="0"/>
              <a:t>Bez ohledu na jejich trvalé bydliště</a:t>
            </a:r>
          </a:p>
          <a:p>
            <a:r>
              <a:rPr lang="cs-CZ" dirty="0" smtClean="0"/>
              <a:t>1961 – 2001 (podle trvale bydlících)</a:t>
            </a:r>
          </a:p>
          <a:p>
            <a:r>
              <a:rPr lang="cs-CZ" dirty="0" smtClean="0"/>
              <a:t>Bytové družstvo – sloučeny všechny typy</a:t>
            </a:r>
          </a:p>
          <a:p>
            <a:r>
              <a:rPr lang="cs-CZ" dirty="0" smtClean="0"/>
              <a:t>Typologie kvality bytů (I. – IV. Kategorie)</a:t>
            </a:r>
          </a:p>
          <a:p>
            <a:r>
              <a:rPr lang="cs-CZ" dirty="0" smtClean="0"/>
              <a:t>2011 – (</a:t>
            </a:r>
            <a:r>
              <a:rPr lang="cs-CZ" dirty="0" smtClean="0"/>
              <a:t>standard; </a:t>
            </a:r>
            <a:r>
              <a:rPr lang="cs-CZ" dirty="0" smtClean="0"/>
              <a:t>se sníženou kvalitou)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yvo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128115" cy="650083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Centr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36" y="0"/>
            <a:ext cx="8572528" cy="686741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bytova_vystavb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357166"/>
            <a:ext cx="9144001" cy="650083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bytova_vystavb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50083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e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" y="357166"/>
            <a:ext cx="9144001" cy="650083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pec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5897" y="3429001"/>
            <a:ext cx="7448104" cy="3429000"/>
          </a:xfrm>
        </p:spPr>
      </p:pic>
      <p:pic>
        <p:nvPicPr>
          <p:cNvPr id="7" name="Obrázek 6" descr="miseck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357950" cy="34126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Vybrané prostorové sociálně ekonomické charakteristiky prostorových jednotek</Template>
  <TotalTime>50</TotalTime>
  <Words>215</Words>
  <Application>Microsoft Office PowerPoint</Application>
  <PresentationFormat>Předvádění na obrazovce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Pixel</vt:lpstr>
      <vt:lpstr>Domovní a bytový fond</vt:lpstr>
      <vt:lpstr>Historie</vt:lpstr>
      <vt:lpstr>Metodická změna</vt:lpstr>
      <vt:lpstr>Snímek 4</vt:lpstr>
      <vt:lpstr>Snímek 5</vt:lpstr>
      <vt:lpstr>Snímek 6</vt:lpstr>
      <vt:lpstr>Snímek 7</vt:lpstr>
      <vt:lpstr>Snímek 8</vt:lpstr>
      <vt:lpstr>Snímek 9</vt:lpstr>
      <vt:lpstr>zadání</vt:lpstr>
      <vt:lpstr>Zadání</vt:lpstr>
      <vt:lpstr>Sčítání</vt:lpstr>
      <vt:lpstr>Zadání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Domovní a bytový fond</dc:title>
  <dc:creator>maca</dc:creator>
  <cp:lastModifiedBy>maca</cp:lastModifiedBy>
  <cp:revision>3</cp:revision>
  <dcterms:created xsi:type="dcterms:W3CDTF">2015-04-15T09:02:08Z</dcterms:created>
  <dcterms:modified xsi:type="dcterms:W3CDTF">2015-04-15T13:41:15Z</dcterms:modified>
</cp:coreProperties>
</file>