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3056E-0383-4604-BE9A-8D897058EE2F}" type="datetimeFigureOut">
              <a:rPr lang="cs-CZ" smtClean="0"/>
              <a:t>2. 4. 2015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0E969-6579-4C69-983F-8F4B320BD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304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0E969-6579-4C69-983F-8F4B320BDB9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717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0E969-6579-4C69-983F-8F4B320BDB9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238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0E969-6579-4C69-983F-8F4B320BDB9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245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0E969-6579-4C69-983F-8F4B320BDB9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427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4EB-948E-442B-BABE-AFFDB87E823B}" type="datetimeFigureOut">
              <a:rPr lang="cs-CZ" smtClean="0"/>
              <a:t>2. 4. 2015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70F4-23EF-420C-8703-E0BFE68F0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18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4EB-948E-442B-BABE-AFFDB87E823B}" type="datetimeFigureOut">
              <a:rPr lang="cs-CZ" smtClean="0"/>
              <a:t>2. 4. 2015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70F4-23EF-420C-8703-E0BFE68F0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06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4EB-948E-442B-BABE-AFFDB87E823B}" type="datetimeFigureOut">
              <a:rPr lang="cs-CZ" smtClean="0"/>
              <a:t>2. 4. 2015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70F4-23EF-420C-8703-E0BFE68F0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53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4EB-948E-442B-BABE-AFFDB87E823B}" type="datetimeFigureOut">
              <a:rPr lang="cs-CZ" smtClean="0"/>
              <a:t>2. 4. 2015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70F4-23EF-420C-8703-E0BFE68F0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85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4EB-948E-442B-BABE-AFFDB87E823B}" type="datetimeFigureOut">
              <a:rPr lang="cs-CZ" smtClean="0"/>
              <a:t>2. 4. 2015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70F4-23EF-420C-8703-E0BFE68F0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9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4EB-948E-442B-BABE-AFFDB87E823B}" type="datetimeFigureOut">
              <a:rPr lang="cs-CZ" smtClean="0"/>
              <a:t>2. 4. 2015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70F4-23EF-420C-8703-E0BFE68F0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627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4EB-948E-442B-BABE-AFFDB87E823B}" type="datetimeFigureOut">
              <a:rPr lang="cs-CZ" smtClean="0"/>
              <a:t>2. 4. 2015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70F4-23EF-420C-8703-E0BFE68F0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94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4EB-948E-442B-BABE-AFFDB87E823B}" type="datetimeFigureOut">
              <a:rPr lang="cs-CZ" smtClean="0"/>
              <a:t>2. 4. 2015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70F4-23EF-420C-8703-E0BFE68F0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624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4EB-948E-442B-BABE-AFFDB87E823B}" type="datetimeFigureOut">
              <a:rPr lang="cs-CZ" smtClean="0"/>
              <a:t>2. 4. 2015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70F4-23EF-420C-8703-E0BFE68F0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701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4EB-948E-442B-BABE-AFFDB87E823B}" type="datetimeFigureOut">
              <a:rPr lang="cs-CZ" smtClean="0"/>
              <a:t>2. 4. 2015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70F4-23EF-420C-8703-E0BFE68F0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62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4EB-948E-442B-BABE-AFFDB87E823B}" type="datetimeFigureOut">
              <a:rPr lang="cs-CZ" smtClean="0"/>
              <a:t>2. 4. 2015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70F4-23EF-420C-8703-E0BFE68F0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099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114EB-948E-442B-BABE-AFFDB87E823B}" type="datetimeFigureOut">
              <a:rPr lang="cs-CZ" smtClean="0"/>
              <a:t>2. 4. 2015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970F4-23EF-420C-8703-E0BFE68F0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5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Urban-</a:t>
            </a:r>
            <a:r>
              <a:rPr lang="cs-CZ" dirty="0" err="1" smtClean="0"/>
              <a:t>rural</a:t>
            </a:r>
            <a:r>
              <a:rPr lang="cs-CZ" dirty="0" smtClean="0"/>
              <a:t> shift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A.Hynek</a:t>
            </a:r>
            <a:r>
              <a:rPr lang="cs-CZ" dirty="0" smtClean="0"/>
              <a:t>, </a:t>
            </a:r>
            <a:r>
              <a:rPr lang="cs-CZ" dirty="0" err="1" smtClean="0"/>
              <a:t>Geogr.ústav</a:t>
            </a:r>
            <a:r>
              <a:rPr lang="cs-CZ" dirty="0" smtClean="0"/>
              <a:t> </a:t>
            </a:r>
            <a:r>
              <a:rPr lang="cs-CZ" dirty="0" err="1" smtClean="0"/>
              <a:t>PřF</a:t>
            </a:r>
            <a:r>
              <a:rPr lang="cs-CZ" dirty="0" smtClean="0"/>
              <a:t> MU Brno</a:t>
            </a:r>
          </a:p>
          <a:p>
            <a:r>
              <a:rPr lang="cs-CZ" dirty="0" smtClean="0"/>
              <a:t>26.3.2015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38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Jaký posun?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Moc, hegemonie a pravda/poznání</a:t>
            </a:r>
          </a:p>
          <a:p>
            <a:r>
              <a:rPr lang="cs-CZ" dirty="0" smtClean="0"/>
              <a:t>Geografie odporu ( </a:t>
            </a:r>
            <a:r>
              <a:rPr lang="cs-CZ" dirty="0" err="1" smtClean="0"/>
              <a:t>resistance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Resilience</a:t>
            </a:r>
            <a:endParaRPr lang="cs-CZ" dirty="0" smtClean="0"/>
          </a:p>
          <a:p>
            <a:r>
              <a:rPr lang="cs-CZ" dirty="0" smtClean="0"/>
              <a:t>Geografická </a:t>
            </a:r>
            <a:r>
              <a:rPr lang="cs-CZ" dirty="0"/>
              <a:t>expertíza –posuzovatelé… </a:t>
            </a:r>
            <a:r>
              <a:rPr lang="cs-CZ" dirty="0" err="1"/>
              <a:t>advisors</a:t>
            </a:r>
            <a:r>
              <a:rPr lang="cs-CZ" dirty="0"/>
              <a:t>, </a:t>
            </a:r>
            <a:r>
              <a:rPr lang="cs-CZ" dirty="0" err="1" smtClean="0"/>
              <a:t>consultants</a:t>
            </a:r>
            <a:endParaRPr lang="cs-CZ" dirty="0" smtClean="0"/>
          </a:p>
          <a:p>
            <a:r>
              <a:rPr lang="cs-CZ" dirty="0" smtClean="0"/>
              <a:t>Audit</a:t>
            </a:r>
          </a:p>
          <a:p>
            <a:r>
              <a:rPr lang="cs-CZ" dirty="0" smtClean="0"/>
              <a:t>SWOT-ODAPI-LANDEP</a:t>
            </a:r>
            <a:endParaRPr lang="cs-CZ" dirty="0" smtClean="0"/>
          </a:p>
          <a:p>
            <a:r>
              <a:rPr lang="cs-CZ" dirty="0" err="1" smtClean="0"/>
              <a:t>Enaktivní</a:t>
            </a:r>
            <a:r>
              <a:rPr lang="cs-CZ" dirty="0" smtClean="0"/>
              <a:t> přístup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6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ODAPI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Přístup geografů z amsterdamské univerzity</a:t>
            </a:r>
          </a:p>
          <a:p>
            <a:r>
              <a:rPr lang="cs-CZ" dirty="0" err="1" smtClean="0"/>
              <a:t>Observation</a:t>
            </a:r>
            <a:endParaRPr lang="cs-CZ" dirty="0" smtClean="0"/>
          </a:p>
          <a:p>
            <a:r>
              <a:rPr lang="cs-CZ" dirty="0" err="1" smtClean="0"/>
              <a:t>Description</a:t>
            </a:r>
            <a:endParaRPr lang="cs-CZ" dirty="0" smtClean="0"/>
          </a:p>
          <a:p>
            <a:r>
              <a:rPr lang="cs-CZ" dirty="0" err="1" smtClean="0"/>
              <a:t>Analysis</a:t>
            </a:r>
            <a:r>
              <a:rPr lang="cs-CZ" dirty="0" smtClean="0"/>
              <a:t> (= SWOT)</a:t>
            </a:r>
          </a:p>
          <a:p>
            <a:r>
              <a:rPr lang="cs-CZ" dirty="0" err="1" smtClean="0"/>
              <a:t>Programming</a:t>
            </a:r>
            <a:endParaRPr lang="cs-CZ" dirty="0" smtClean="0"/>
          </a:p>
          <a:p>
            <a:r>
              <a:rPr lang="cs-CZ" dirty="0" err="1" smtClean="0"/>
              <a:t>Implementation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72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LANDEP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Autoři: </a:t>
            </a:r>
            <a:r>
              <a:rPr lang="cs-CZ" dirty="0" err="1" smtClean="0"/>
              <a:t>M.Ružička</a:t>
            </a:r>
            <a:r>
              <a:rPr lang="cs-CZ" dirty="0" smtClean="0"/>
              <a:t> a </a:t>
            </a:r>
            <a:r>
              <a:rPr lang="cs-CZ" dirty="0" err="1" smtClean="0"/>
              <a:t>L.Miklós</a:t>
            </a:r>
            <a:endParaRPr lang="cs-CZ" dirty="0" smtClean="0"/>
          </a:p>
          <a:p>
            <a:r>
              <a:rPr lang="cs-CZ" dirty="0" smtClean="0"/>
              <a:t>Neustále rozvíjeno v krajinné ekologii –</a:t>
            </a:r>
            <a:r>
              <a:rPr lang="cs-CZ" dirty="0" err="1" smtClean="0"/>
              <a:t>landscape</a:t>
            </a:r>
            <a:r>
              <a:rPr lang="cs-CZ" dirty="0" smtClean="0"/>
              <a:t> </a:t>
            </a:r>
            <a:r>
              <a:rPr lang="cs-CZ" dirty="0" err="1" smtClean="0"/>
              <a:t>ecological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  </a:t>
            </a:r>
          </a:p>
          <a:p>
            <a:r>
              <a:rPr lang="cs-CZ" dirty="0" smtClean="0"/>
              <a:t>Analýza</a:t>
            </a:r>
          </a:p>
          <a:p>
            <a:r>
              <a:rPr lang="cs-CZ" dirty="0" smtClean="0"/>
              <a:t>Syntéza</a:t>
            </a:r>
          </a:p>
          <a:p>
            <a:r>
              <a:rPr lang="cs-CZ" dirty="0" smtClean="0"/>
              <a:t>Interpretace</a:t>
            </a:r>
          </a:p>
          <a:p>
            <a:r>
              <a:rPr lang="cs-CZ" dirty="0" smtClean="0"/>
              <a:t>Evaluace</a:t>
            </a:r>
          </a:p>
          <a:p>
            <a:r>
              <a:rPr lang="cs-CZ" dirty="0" smtClean="0"/>
              <a:t>Propozice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28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73</Words>
  <Application>Microsoft Office PowerPoint</Application>
  <PresentationFormat>Předvádění na obrazovce (4:3)</PresentationFormat>
  <Paragraphs>31</Paragraphs>
  <Slides>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Urban-rural shift</vt:lpstr>
      <vt:lpstr>Jaký posun? </vt:lpstr>
      <vt:lpstr>ODAPI</vt:lpstr>
      <vt:lpstr>LANDEP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Urban-rural shift</dc:title>
  <dc:creator>hynek Alois</dc:creator>
  <cp:lastModifiedBy>hynek Alois</cp:lastModifiedBy>
  <cp:revision>6</cp:revision>
  <dcterms:created xsi:type="dcterms:W3CDTF">2015-03-25T23:02:52Z</dcterms:created>
  <dcterms:modified xsi:type="dcterms:W3CDTF">2015-04-02T06:13:12Z</dcterms:modified>
</cp:coreProperties>
</file>