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2" r:id="rId8"/>
    <p:sldId id="268" r:id="rId9"/>
    <p:sldId id="267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11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pPr/>
              <a:t>25.2.2015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23316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 smtClean="0"/>
              <a:t>Základy regionální geografie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200" dirty="0" smtClean="0"/>
              <a:t>Podmínky pro udělení zápočtu</a:t>
            </a:r>
            <a:br>
              <a:rPr lang="cs-CZ" sz="3200" dirty="0" smtClean="0"/>
            </a:br>
            <a:r>
              <a:rPr lang="cs-CZ" sz="3200" dirty="0" smtClean="0"/>
              <a:t>+</a:t>
            </a:r>
            <a:br>
              <a:rPr lang="cs-CZ" sz="3200" dirty="0" smtClean="0"/>
            </a:br>
            <a:r>
              <a:rPr lang="cs-CZ" sz="3200" dirty="0" smtClean="0"/>
              <a:t>cvičení 1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482357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Semestr Jaro 2015</a:t>
            </a:r>
            <a:endParaRPr lang="en-GB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554859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Hodinová dotace: 1/1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Děkuji za pozornost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600" i="1" dirty="0" err="1" smtClean="0"/>
              <a:t>kamilak</a:t>
            </a:r>
            <a:r>
              <a:rPr lang="cs-CZ" sz="1600" i="1" dirty="0" smtClean="0"/>
              <a:t>@mail.</a:t>
            </a:r>
            <a:r>
              <a:rPr lang="cs-CZ" sz="1600" i="1" dirty="0" err="1" smtClean="0"/>
              <a:t>muni.cz</a:t>
            </a:r>
            <a:endParaRPr lang="cs-C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015" y="2204863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i="1" dirty="0" smtClean="0"/>
              <a:t>Přednášky</a:t>
            </a:r>
          </a:p>
          <a:p>
            <a:pPr marL="109728" indent="0">
              <a:buNone/>
            </a:pPr>
            <a:r>
              <a:rPr lang="cs-CZ" sz="2400" dirty="0" smtClean="0"/>
              <a:t>St 13:00 – 13:50 (</a:t>
            </a:r>
            <a:r>
              <a:rPr lang="cs-CZ" sz="2400" dirty="0"/>
              <a:t>Aula</a:t>
            </a:r>
            <a:r>
              <a:rPr lang="cs-CZ" sz="2400" dirty="0" smtClean="0"/>
              <a:t>): </a:t>
            </a:r>
            <a:r>
              <a:rPr lang="cs-CZ" sz="2400" b="1" dirty="0"/>
              <a:t>Mgr. Ivan </a:t>
            </a:r>
            <a:r>
              <a:rPr lang="cs-CZ" sz="2400" b="1" dirty="0" err="1"/>
              <a:t>Andráško</a:t>
            </a:r>
            <a:r>
              <a:rPr lang="cs-CZ" sz="2400" b="1" dirty="0"/>
              <a:t>, PhD.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i="1" dirty="0" smtClean="0"/>
              <a:t>Semináře</a:t>
            </a:r>
          </a:p>
          <a:p>
            <a:pPr marL="109728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o 18:00 – </a:t>
            </a:r>
            <a:r>
              <a:rPr lang="cs-CZ" sz="2400" dirty="0"/>
              <a:t>18:50 Mgr. Tomáš </a:t>
            </a:r>
            <a:r>
              <a:rPr lang="cs-CZ" sz="2400" dirty="0" err="1"/>
              <a:t>Švik</a:t>
            </a:r>
            <a:endParaRPr lang="cs-CZ" sz="2400" dirty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St 12:00 </a:t>
            </a:r>
            <a:r>
              <a:rPr lang="cs-CZ" sz="2400" dirty="0"/>
              <a:t>–</a:t>
            </a:r>
            <a:r>
              <a:rPr lang="cs-CZ" sz="2400" dirty="0" smtClean="0"/>
              <a:t> 12:50 Mgr</a:t>
            </a:r>
            <a:r>
              <a:rPr lang="cs-CZ" sz="2400" dirty="0"/>
              <a:t>. Bc. Kamila </a:t>
            </a:r>
            <a:r>
              <a:rPr lang="cs-CZ" sz="2400" dirty="0" err="1" smtClean="0"/>
              <a:t>Klemešová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zápočtu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Aktivní účast </a:t>
            </a:r>
            <a:r>
              <a:rPr lang="cs-CZ" dirty="0"/>
              <a:t>na </a:t>
            </a:r>
            <a:r>
              <a:rPr lang="cs-CZ" dirty="0" smtClean="0"/>
              <a:t>seminářích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endParaRPr lang="cs-CZ" dirty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Odevzdání </a:t>
            </a:r>
            <a:r>
              <a:rPr lang="cs-CZ" dirty="0"/>
              <a:t>a uznání všech cvičení</a:t>
            </a:r>
          </a:p>
          <a:p>
            <a:pPr marL="109728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Zápočet podmínkou pro připuštění ke kolokviu!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4433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Aktivní účast na </a:t>
            </a:r>
            <a:r>
              <a:rPr lang="cs-CZ" dirty="0" smtClean="0"/>
              <a:t>seminářích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Povoleny max. 2 absence (vhodné omluvit se dopředu emailem cvičícímu)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Nahrazení cvičení v jiné skupině možné po domluvě s vyučujícími</a:t>
            </a:r>
          </a:p>
          <a:p>
            <a:endParaRPr lang="cs-CZ" dirty="0" smtClean="0"/>
          </a:p>
          <a:p>
            <a:r>
              <a:rPr lang="cs-CZ" dirty="0" smtClean="0"/>
              <a:t>Účast bude průběžně zapisována do poznámkového bloku – doporučujeme pravidelně kontrolovat správnost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4709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Odevzdání a uznání všech </a:t>
            </a:r>
            <a:r>
              <a:rPr lang="cs-CZ" dirty="0" smtClean="0"/>
              <a:t>cvičení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vypracování cvičení vždy </a:t>
            </a:r>
            <a:r>
              <a:rPr lang="cs-CZ" b="1" dirty="0" smtClean="0"/>
              <a:t>týden </a:t>
            </a:r>
            <a:r>
              <a:rPr lang="cs-CZ" dirty="0" smtClean="0"/>
              <a:t>(odevzdání vždy do následujícího pondělí do půlnoci) na opravu cvičení je taktéž </a:t>
            </a:r>
            <a:r>
              <a:rPr lang="cs-CZ" b="1" dirty="0" smtClean="0"/>
              <a:t>týden</a:t>
            </a:r>
            <a:r>
              <a:rPr lang="cs-CZ" dirty="0" smtClean="0"/>
              <a:t> (od opravení vypracovaného cvičení cvičícím)</a:t>
            </a:r>
          </a:p>
          <a:p>
            <a:endParaRPr lang="cs-CZ" dirty="0"/>
          </a:p>
          <a:p>
            <a:r>
              <a:rPr lang="cs-CZ" dirty="0" smtClean="0"/>
              <a:t>I v případě </a:t>
            </a:r>
            <a:r>
              <a:rPr lang="cs-CZ" b="1" dirty="0" smtClean="0"/>
              <a:t>neúčasti</a:t>
            </a:r>
            <a:r>
              <a:rPr lang="cs-CZ" dirty="0" smtClean="0"/>
              <a:t> na cvičení </a:t>
            </a:r>
            <a:r>
              <a:rPr lang="cs-CZ" b="1" dirty="0" smtClean="0"/>
              <a:t>platí</a:t>
            </a:r>
            <a:r>
              <a:rPr lang="cs-CZ" dirty="0" smtClean="0"/>
              <a:t> stanovený termín odevzdání (výjimkou pouze závažné důvody po domluvě se cvičícím)</a:t>
            </a:r>
          </a:p>
          <a:p>
            <a:endParaRPr lang="cs-CZ" dirty="0" smtClean="0"/>
          </a:p>
          <a:p>
            <a:r>
              <a:rPr lang="cs-CZ" dirty="0" smtClean="0"/>
              <a:t>Každá skupina má vytvořené </a:t>
            </a:r>
            <a:r>
              <a:rPr lang="cs-CZ" dirty="0" err="1" smtClean="0"/>
              <a:t>odevzdávárny</a:t>
            </a:r>
            <a:r>
              <a:rPr lang="cs-CZ" dirty="0" smtClean="0"/>
              <a:t> pro vkládání cvičení – hlídejte si vkládání do správné skupiny!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068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Odevzdávání v termínech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První opožděné odevzdání – upozornění</a:t>
            </a:r>
          </a:p>
          <a:p>
            <a:r>
              <a:rPr lang="cs-CZ" dirty="0" smtClean="0"/>
              <a:t>Druhé </a:t>
            </a:r>
            <a:r>
              <a:rPr lang="cs-CZ" dirty="0"/>
              <a:t>opožděné </a:t>
            </a:r>
            <a:r>
              <a:rPr lang="cs-CZ" dirty="0" smtClean="0"/>
              <a:t>odevzdání – zadání práce navíc</a:t>
            </a:r>
          </a:p>
          <a:p>
            <a:r>
              <a:rPr lang="cs-CZ" dirty="0" smtClean="0"/>
              <a:t>Třetí opožděné odevzdání – buď náročnější práce navíc nebo </a:t>
            </a:r>
            <a:r>
              <a:rPr lang="cs-CZ" dirty="0" smtClean="0">
                <a:solidFill>
                  <a:srgbClr val="FF0000"/>
                </a:solidFill>
              </a:rPr>
              <a:t>neudělení zápočtu </a:t>
            </a:r>
            <a:r>
              <a:rPr lang="cs-CZ" dirty="0" smtClean="0"/>
              <a:t>(závisí na rozhodnutí cvičícího dle vaší aktivity a přístupu)</a:t>
            </a:r>
          </a:p>
          <a:p>
            <a:r>
              <a:rPr lang="cs-CZ" dirty="0" smtClean="0"/>
              <a:t>Čtvrté a další opožděné odevzdání – </a:t>
            </a:r>
            <a:r>
              <a:rPr lang="cs-CZ" dirty="0" smtClean="0">
                <a:solidFill>
                  <a:srgbClr val="FF0000"/>
                </a:solidFill>
              </a:rPr>
              <a:t>neudělení zápočtu</a:t>
            </a:r>
          </a:p>
          <a:p>
            <a:endParaRPr lang="cs-CZ" dirty="0"/>
          </a:p>
          <a:p>
            <a:r>
              <a:rPr lang="cs-CZ" dirty="0" smtClean="0"/>
              <a:t>Platí pro </a:t>
            </a:r>
            <a:r>
              <a:rPr lang="cs-CZ" b="1" dirty="0" smtClean="0"/>
              <a:t>vypracování</a:t>
            </a:r>
            <a:r>
              <a:rPr lang="cs-CZ" dirty="0" smtClean="0"/>
              <a:t> cvičení i pro jejich </a:t>
            </a:r>
            <a:r>
              <a:rPr lang="cs-CZ" b="1" dirty="0" smtClean="0"/>
              <a:t>opravy</a:t>
            </a:r>
          </a:p>
          <a:p>
            <a:endParaRPr lang="cs-CZ" dirty="0"/>
          </a:p>
          <a:p>
            <a:r>
              <a:rPr lang="cs-CZ" dirty="0" smtClean="0"/>
              <a:t>Výjimky pouze ze závažných důvodů po domluvě se cvičícím</a:t>
            </a:r>
          </a:p>
        </p:txBody>
      </p:sp>
    </p:spTree>
    <p:extLst>
      <p:ext uri="{BB962C8B-B14F-4D97-AF65-F5344CB8AC3E}">
        <p14:creationId xmlns="" xmlns:p14="http://schemas.microsoft.com/office/powerpoint/2010/main" val="24440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seminářů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Prezentace studentů daných výsledků cvičení</a:t>
            </a:r>
          </a:p>
          <a:p>
            <a:pPr marL="916686" lvl="1" indent="-514350"/>
            <a:r>
              <a:rPr lang="cs-CZ" dirty="0" smtClean="0"/>
              <a:t>Studenti prezentují sami nebo ve trojicích</a:t>
            </a:r>
          </a:p>
          <a:p>
            <a:pPr marL="916686" lvl="1" indent="-514350"/>
            <a:r>
              <a:rPr lang="cs-CZ" dirty="0" smtClean="0"/>
              <a:t>Prezentace více než 1x za semestr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Diskuze daného tématu</a:t>
            </a:r>
          </a:p>
          <a:p>
            <a:pPr marL="916686" lvl="1" indent="-514350"/>
            <a:r>
              <a:rPr lang="cs-CZ" dirty="0" smtClean="0"/>
              <a:t>Vyžaduje se aktivní účast</a:t>
            </a:r>
          </a:p>
          <a:p>
            <a:pPr marL="916686" lvl="1" indent="-514350"/>
            <a:r>
              <a:rPr lang="cs-CZ" dirty="0" smtClean="0"/>
              <a:t>Aktivní účast je součástí hodnocení pro udělení zápočtu a kolokvia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Formáty odevzdávaných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úprava </a:t>
            </a:r>
          </a:p>
          <a:p>
            <a:pPr lvl="1"/>
            <a:r>
              <a:rPr lang="cs-CZ" dirty="0" smtClean="0"/>
              <a:t>Hlavička</a:t>
            </a:r>
          </a:p>
          <a:p>
            <a:pPr lvl="1"/>
            <a:r>
              <a:rPr lang="cs-CZ" dirty="0" smtClean="0"/>
              <a:t>Formátování do bloku</a:t>
            </a:r>
          </a:p>
          <a:p>
            <a:pPr lvl="1"/>
            <a:r>
              <a:rPr lang="cs-CZ" dirty="0" smtClean="0"/>
              <a:t>Citace použitých zdrojů na konci</a:t>
            </a:r>
          </a:p>
          <a:p>
            <a:pPr lvl="1"/>
            <a:r>
              <a:rPr lang="cs-CZ" dirty="0" smtClean="0"/>
              <a:t>Psaní závěrů tam, kde to bude vhodné a potřebné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Obecně platí pravidla, která jste se naučili v Úvodu do geografie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 vloženo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Vypracování do pondělí 2. 3. 2015 (23:59) </a:t>
            </a:r>
          </a:p>
          <a:p>
            <a:r>
              <a:rPr lang="cs-CZ" dirty="0" smtClean="0"/>
              <a:t>Vypracovává každý sám</a:t>
            </a:r>
          </a:p>
          <a:p>
            <a:r>
              <a:rPr lang="cs-CZ" dirty="0" smtClean="0"/>
              <a:t>Povinný rozsah nestanovuji, hlavní je komplexně vyjádřit obsah (ovšem ne opačný extrém 5 odrážek a </a:t>
            </a:r>
            <a:r>
              <a:rPr lang="cs-CZ" dirty="0" err="1" smtClean="0"/>
              <a:t>konec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>
                <a:sym typeface="Wingdings" pitchFamily="2" charset="2"/>
              </a:rPr>
              <a:t>)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Ti kdo prezentují, odevzdají prezentaci do </a:t>
            </a:r>
            <a:r>
              <a:rPr lang="cs-CZ" smtClean="0">
                <a:sym typeface="Wingdings" pitchFamily="2" charset="2"/>
              </a:rPr>
              <a:t>úterní půlnoci</a:t>
            </a:r>
            <a:endParaRPr lang="cs-CZ" dirty="0" smtClean="0">
              <a:sym typeface="Wingdings" pitchFamily="2" charset="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72381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338</TotalTime>
  <Words>360</Words>
  <Application>Microsoft Office PowerPoint</Application>
  <PresentationFormat>Předvádění na obrazovce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Urbanistický</vt:lpstr>
      <vt:lpstr>Základy regionální geografie  Podmínky pro udělení zápočtu + cvičení 1</vt:lpstr>
      <vt:lpstr>Vyučující</vt:lpstr>
      <vt:lpstr>Podmínky pro získání zápočtu</vt:lpstr>
      <vt:lpstr>Aktivní účast na seminářích</vt:lpstr>
      <vt:lpstr>Odevzdání a uznání všech cvičení</vt:lpstr>
      <vt:lpstr>Odevzdávání v termínech</vt:lpstr>
      <vt:lpstr>Průběh seminářů</vt:lpstr>
      <vt:lpstr>Formáty odevzdávaných cvičení</vt:lpstr>
      <vt:lpstr>Cvičení 1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klemesok</cp:lastModifiedBy>
  <cp:revision>31</cp:revision>
  <dcterms:created xsi:type="dcterms:W3CDTF">2013-02-28T09:35:40Z</dcterms:created>
  <dcterms:modified xsi:type="dcterms:W3CDTF">2015-02-25T09:50:40Z</dcterms:modified>
</cp:coreProperties>
</file>