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66" r:id="rId7"/>
    <p:sldId id="265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5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D12B8-6940-4DAC-8A9A-291823342DC2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40F82-BA9A-42C8-8453-778268AD8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23316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 smtClean="0"/>
              <a:t>Základy regionální geografie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cvičení 3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6488668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 smtClean="0"/>
              <a:t>Klemešová</a:t>
            </a:r>
            <a:r>
              <a:rPr lang="cs-CZ" dirty="0" smtClean="0"/>
              <a:t> Kamila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Shrnutí minulého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015" y="2204863"/>
            <a:ext cx="8229600" cy="4325112"/>
          </a:xfrm>
        </p:spPr>
        <p:txBody>
          <a:bodyPr>
            <a:normAutofit/>
          </a:bodyPr>
          <a:lstStyle/>
          <a:p>
            <a:pPr marL="109728" indent="0"/>
            <a:r>
              <a:rPr lang="cs-CZ" sz="2400" dirty="0" smtClean="0"/>
              <a:t> Neodevzdali: </a:t>
            </a:r>
            <a:r>
              <a:rPr lang="cs-CZ" sz="2400" smtClean="0"/>
              <a:t>Giesl, </a:t>
            </a:r>
            <a:r>
              <a:rPr lang="cs-CZ" sz="2400" dirty="0" smtClean="0"/>
              <a:t>Nožka, Ondřej</a:t>
            </a:r>
          </a:p>
          <a:p>
            <a:pPr marL="109728" indent="0"/>
            <a:endParaRPr lang="cs-CZ" sz="2400" dirty="0" smtClean="0"/>
          </a:p>
          <a:p>
            <a:pPr marL="109728" indent="0"/>
            <a:r>
              <a:rPr lang="cs-CZ" sz="2400" dirty="0" smtClean="0"/>
              <a:t> Ne vše, co má v názvu regionální, je skutečně tématem regionální geografie</a:t>
            </a:r>
          </a:p>
          <a:p>
            <a:pPr marL="109728" indent="0"/>
            <a:endParaRPr lang="cs-CZ" sz="2400" dirty="0" smtClean="0"/>
          </a:p>
          <a:p>
            <a:pPr marL="109728" indent="0"/>
            <a:r>
              <a:rPr lang="cs-CZ" sz="2400" dirty="0" smtClean="0"/>
              <a:t> Dobré analýzy, snaha o kritické myšlení</a:t>
            </a:r>
          </a:p>
          <a:p>
            <a:pPr marL="109728" indent="0">
              <a:buNone/>
            </a:pPr>
            <a:r>
              <a:rPr lang="cs-CZ" sz="2400" dirty="0" smtClean="0"/>
              <a:t> </a:t>
            </a:r>
          </a:p>
          <a:p>
            <a:pPr marL="109728" indent="0"/>
            <a:r>
              <a:rPr lang="cs-CZ" sz="2400" dirty="0" smtClean="0"/>
              <a:t> Seznámení se s klasickým rozvržením odborného textu</a:t>
            </a:r>
          </a:p>
          <a:p>
            <a:pPr marL="109728" indent="0"/>
            <a:endParaRPr lang="cs-CZ" sz="2400" dirty="0" smtClean="0"/>
          </a:p>
          <a:p>
            <a:pPr marL="109728" indent="0"/>
            <a:r>
              <a:rPr lang="cs-CZ" sz="2400" dirty="0" smtClean="0"/>
              <a:t> Problémy odborného jazyka</a:t>
            </a:r>
          </a:p>
          <a:p>
            <a:pPr marL="109728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tohoto cvičení dále…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 zbytek semestru budete vypracovávat různé regionální analýzy na úrovni okresu</a:t>
            </a:r>
          </a:p>
          <a:p>
            <a:endParaRPr lang="cs-CZ" dirty="0" smtClean="0"/>
          </a:p>
          <a:p>
            <a:r>
              <a:rPr lang="cs-CZ" dirty="0" smtClean="0"/>
              <a:t>Každá trojice si vybere ze seznamu jeden okres (viz následující slajd)</a:t>
            </a:r>
          </a:p>
          <a:p>
            <a:endParaRPr lang="cs-CZ" dirty="0" smtClean="0"/>
          </a:p>
          <a:p>
            <a:r>
              <a:rPr lang="cs-CZ" dirty="0" smtClean="0"/>
              <a:t>Forma odevzdaného protokolu: Od tohoto cvičení se budete držet klasického uspořádání zadání – vlastní vypracování – </a:t>
            </a:r>
            <a:r>
              <a:rPr lang="cs-CZ" b="1" dirty="0" smtClean="0"/>
              <a:t>závěr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Závěr je důležitou částí cvičení, neměl by omílat, co jste tentokrát dělali a jak, neměl by opakovat již vyřčené, ale měl být syntézou toho, co podle vás z této části regionální charakteristiky okresu vyplývá!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cs-CZ" dirty="0" smtClean="0"/>
              <a:t>Seznam okresů k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cs-CZ" dirty="0" smtClean="0"/>
              <a:t>Liberec</a:t>
            </a:r>
          </a:p>
          <a:p>
            <a:pPr>
              <a:buNone/>
            </a:pPr>
            <a:r>
              <a:rPr lang="cs-CZ" dirty="0" smtClean="0"/>
              <a:t>Mělník</a:t>
            </a:r>
          </a:p>
          <a:p>
            <a:pPr>
              <a:buNone/>
            </a:pPr>
            <a:r>
              <a:rPr lang="cs-CZ" dirty="0" smtClean="0"/>
              <a:t>Opava</a:t>
            </a:r>
          </a:p>
          <a:p>
            <a:pPr>
              <a:buNone/>
            </a:pPr>
            <a:r>
              <a:rPr lang="cs-CZ" dirty="0" smtClean="0"/>
              <a:t>Písek</a:t>
            </a:r>
          </a:p>
          <a:p>
            <a:pPr>
              <a:buNone/>
            </a:pPr>
            <a:r>
              <a:rPr lang="cs-CZ" dirty="0" smtClean="0"/>
              <a:t>Louny</a:t>
            </a:r>
          </a:p>
          <a:p>
            <a:pPr>
              <a:buNone/>
            </a:pPr>
            <a:r>
              <a:rPr lang="cs-CZ" dirty="0" smtClean="0"/>
              <a:t>Náchod</a:t>
            </a:r>
          </a:p>
          <a:p>
            <a:pPr>
              <a:buNone/>
            </a:pPr>
            <a:r>
              <a:rPr lang="cs-CZ" dirty="0" smtClean="0"/>
              <a:t>Nový Jičín</a:t>
            </a:r>
          </a:p>
          <a:p>
            <a:pPr>
              <a:buNone/>
            </a:pPr>
            <a:r>
              <a:rPr lang="cs-CZ" dirty="0" smtClean="0"/>
              <a:t>Kroměříž</a:t>
            </a:r>
          </a:p>
          <a:p>
            <a:pPr>
              <a:buNone/>
            </a:pPr>
            <a:r>
              <a:rPr lang="cs-CZ" dirty="0" smtClean="0"/>
              <a:t>Prachatice</a:t>
            </a:r>
          </a:p>
          <a:p>
            <a:pPr>
              <a:buNone/>
            </a:pPr>
            <a:r>
              <a:rPr lang="cs-CZ" dirty="0" smtClean="0"/>
              <a:t>Rokycany</a:t>
            </a:r>
          </a:p>
          <a:p>
            <a:pPr>
              <a:buNone/>
            </a:pPr>
            <a:r>
              <a:rPr lang="cs-CZ" dirty="0" smtClean="0"/>
              <a:t>Semily</a:t>
            </a:r>
          </a:p>
          <a:p>
            <a:pPr>
              <a:buNone/>
            </a:pPr>
            <a:r>
              <a:rPr lang="cs-CZ" dirty="0" smtClean="0"/>
              <a:t>Trutnov</a:t>
            </a:r>
          </a:p>
          <a:p>
            <a:pPr>
              <a:buNone/>
            </a:pPr>
            <a:r>
              <a:rPr lang="cs-CZ" dirty="0" smtClean="0"/>
              <a:t>Břeclav</a:t>
            </a:r>
          </a:p>
          <a:p>
            <a:pPr>
              <a:buNone/>
            </a:pPr>
            <a:r>
              <a:rPr lang="cs-CZ" dirty="0" smtClean="0"/>
              <a:t>Šumperk</a:t>
            </a:r>
          </a:p>
          <a:p>
            <a:pPr>
              <a:buNone/>
            </a:pPr>
            <a:r>
              <a:rPr lang="cs-CZ" dirty="0" smtClean="0"/>
              <a:t>Hodonín</a:t>
            </a:r>
          </a:p>
          <a:p>
            <a:pPr>
              <a:buNone/>
            </a:pPr>
            <a:r>
              <a:rPr lang="cs-CZ" dirty="0" smtClean="0"/>
              <a:t>Uherské Hradiště</a:t>
            </a:r>
          </a:p>
          <a:p>
            <a:pPr>
              <a:buNone/>
            </a:pPr>
            <a:r>
              <a:rPr lang="cs-CZ" dirty="0" smtClean="0"/>
              <a:t>Vsetín</a:t>
            </a:r>
          </a:p>
          <a:p>
            <a:pPr>
              <a:buNone/>
            </a:pPr>
            <a:r>
              <a:rPr lang="cs-CZ" dirty="0" err="1" smtClean="0"/>
              <a:t>Frýdek</a:t>
            </a:r>
            <a:r>
              <a:rPr lang="cs-CZ" dirty="0" smtClean="0"/>
              <a:t>-Místek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následující seminář se budeme vždy zabývat možnými zdroji pro tu danou oblast, která bude naším tématem</a:t>
            </a:r>
          </a:p>
          <a:p>
            <a:endParaRPr lang="cs-CZ" dirty="0" smtClean="0"/>
          </a:p>
          <a:p>
            <a:r>
              <a:rPr lang="cs-CZ" dirty="0" smtClean="0"/>
              <a:t>Pro vypracování používat kvalitní zdroje, ne </a:t>
            </a:r>
            <a:r>
              <a:rPr lang="cs-CZ" dirty="0" err="1" smtClean="0"/>
              <a:t>wikipedii</a:t>
            </a:r>
            <a:r>
              <a:rPr lang="cs-CZ" dirty="0" smtClean="0"/>
              <a:t>, novinky.</a:t>
            </a:r>
            <a:r>
              <a:rPr lang="cs-CZ" dirty="0" err="1" smtClean="0"/>
              <a:t>cz</a:t>
            </a:r>
            <a:r>
              <a:rPr lang="cs-CZ" dirty="0" smtClean="0"/>
              <a:t> apod. </a:t>
            </a:r>
          </a:p>
          <a:p>
            <a:pPr lvl="1"/>
            <a:r>
              <a:rPr lang="cs-CZ" dirty="0" smtClean="0"/>
              <a:t>Tyto zdroje mohou být spíše odrazovým můstkem pro nalezení vhodnějšího zdroje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Grafické zpracování – využívejte</a:t>
            </a:r>
            <a:br>
              <a:rPr lang="cs-CZ" dirty="0" smtClean="0"/>
            </a:br>
            <a:r>
              <a:rPr lang="cs-CZ" sz="2700" dirty="0" smtClean="0"/>
              <a:t>(platí pro všechna </a:t>
            </a:r>
            <a:r>
              <a:rPr lang="cs-CZ" sz="2700" dirty="0" err="1" smtClean="0"/>
              <a:t>násl</a:t>
            </a:r>
            <a:r>
              <a:rPr lang="cs-CZ" sz="2700" dirty="0" smtClean="0"/>
              <a:t>. cvičení)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5266928" cy="4325112"/>
          </a:xfrm>
        </p:spPr>
        <p:txBody>
          <a:bodyPr/>
          <a:lstStyle/>
          <a:p>
            <a:r>
              <a:rPr lang="cs-CZ" dirty="0" smtClean="0"/>
              <a:t>GIS, </a:t>
            </a:r>
          </a:p>
          <a:p>
            <a:r>
              <a:rPr lang="cs-CZ" dirty="0" smtClean="0"/>
              <a:t>Národní </a:t>
            </a:r>
            <a:r>
              <a:rPr lang="cs-CZ" dirty="0" err="1" smtClean="0"/>
              <a:t>geoportal</a:t>
            </a:r>
            <a:r>
              <a:rPr lang="cs-CZ" dirty="0" smtClean="0"/>
              <a:t> (http://geoportal.gov.cz)</a:t>
            </a:r>
          </a:p>
          <a:p>
            <a:r>
              <a:rPr lang="cs-CZ" dirty="0" smtClean="0"/>
              <a:t>Grafy</a:t>
            </a:r>
          </a:p>
          <a:p>
            <a:r>
              <a:rPr lang="cs-CZ" dirty="0" smtClean="0"/>
              <a:t>Tabulky</a:t>
            </a:r>
          </a:p>
          <a:p>
            <a:r>
              <a:rPr lang="cs-CZ" dirty="0" smtClean="0"/>
              <a:t>Obrázky</a:t>
            </a:r>
          </a:p>
          <a:p>
            <a:r>
              <a:rPr lang="cs-CZ" dirty="0" smtClean="0"/>
              <a:t>Fotografie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845462"/>
            <a:ext cx="3491880" cy="501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16. 3. (23:59)</a:t>
            </a:r>
          </a:p>
          <a:p>
            <a:endParaRPr lang="cs-CZ" dirty="0" smtClean="0"/>
          </a:p>
          <a:p>
            <a:r>
              <a:rPr lang="cs-CZ" dirty="0" smtClean="0"/>
              <a:t>Příště budou prezentovat 2 trojice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Děkuji za pozornost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600" i="1" dirty="0" err="1" smtClean="0"/>
              <a:t>kamilak</a:t>
            </a:r>
            <a:r>
              <a:rPr lang="cs-CZ" sz="1600" i="1" dirty="0" smtClean="0"/>
              <a:t>@mail.</a:t>
            </a:r>
            <a:r>
              <a:rPr lang="cs-CZ" sz="1600" i="1" dirty="0" err="1" smtClean="0"/>
              <a:t>muni.cz</a:t>
            </a:r>
            <a:endParaRPr lang="cs-C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392</TotalTime>
  <Words>242</Words>
  <Application>Microsoft Office PowerPoint</Application>
  <PresentationFormat>Předvádění na obrazovce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Urbanistický</vt:lpstr>
      <vt:lpstr>Základy regionální geografie   cvičení 3</vt:lpstr>
      <vt:lpstr>Shrnutí minulého cvičení</vt:lpstr>
      <vt:lpstr>Od tohoto cvičení dále…</vt:lpstr>
      <vt:lpstr>Seznam okresů k výběru</vt:lpstr>
      <vt:lpstr>Používání zdrojů</vt:lpstr>
      <vt:lpstr>Grafické zpracování – využívejte (platí pro všechna násl. cvičení)</vt:lpstr>
      <vt:lpstr>Termíny odevzdání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klemesok</cp:lastModifiedBy>
  <cp:revision>39</cp:revision>
  <dcterms:created xsi:type="dcterms:W3CDTF">2013-02-28T09:35:40Z</dcterms:created>
  <dcterms:modified xsi:type="dcterms:W3CDTF">2015-03-11T07:43:33Z</dcterms:modified>
</cp:coreProperties>
</file>