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7" r:id="rId4"/>
    <p:sldId id="266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10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0877BD-194E-4D4F-A5C3-1240F1AFDF9F}" type="datetimeFigureOut">
              <a:rPr lang="cs-CZ" smtClean="0"/>
              <a:pPr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107554"/>
          </a:xfrm>
        </p:spPr>
        <p:txBody>
          <a:bodyPr/>
          <a:lstStyle/>
          <a:p>
            <a:r>
              <a:rPr lang="cs-CZ" dirty="0" smtClean="0"/>
              <a:t>Cvičení č. </a:t>
            </a:r>
            <a:r>
              <a:rPr lang="cs-CZ" dirty="0" smtClean="0"/>
              <a:t>4 + </a:t>
            </a:r>
            <a:r>
              <a:rPr lang="cs-CZ" dirty="0" smtClean="0"/>
              <a:t>hodnocení </a:t>
            </a:r>
            <a:r>
              <a:rPr lang="cs-CZ" dirty="0" err="1" smtClean="0"/>
              <a:t>cv</a:t>
            </a:r>
            <a:r>
              <a:rPr lang="cs-CZ" dirty="0" smtClean="0"/>
              <a:t>. </a:t>
            </a:r>
            <a:r>
              <a:rPr lang="cs-CZ" dirty="0"/>
              <a:t>3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4869160"/>
            <a:ext cx="79208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Skupina: </a:t>
            </a:r>
            <a:r>
              <a:rPr lang="cs-CZ" dirty="0" smtClean="0"/>
              <a:t>středa                                                                                     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46662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Základy regionální geografie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Chybí </a:t>
            </a:r>
            <a:r>
              <a:rPr lang="cs-CZ" dirty="0" smtClean="0"/>
              <a:t>citace v textu </a:t>
            </a:r>
          </a:p>
          <a:p>
            <a:pPr lvl="1"/>
            <a:r>
              <a:rPr lang="cs-CZ" dirty="0" smtClean="0"/>
              <a:t>Necitovaná data = vlastní (vaše) </a:t>
            </a:r>
            <a:r>
              <a:rPr lang="cs-CZ" dirty="0" smtClean="0"/>
              <a:t>data</a:t>
            </a:r>
            <a:endParaRPr lang="cs-CZ" dirty="0" smtClean="0"/>
          </a:p>
          <a:p>
            <a:pPr lvl="1"/>
            <a:r>
              <a:rPr lang="cs-CZ" dirty="0" smtClean="0"/>
              <a:t>Nestačí </a:t>
            </a:r>
            <a:r>
              <a:rPr lang="cs-CZ" dirty="0" smtClean="0"/>
              <a:t>citovat jen v seznamu </a:t>
            </a:r>
            <a:r>
              <a:rPr lang="cs-CZ" dirty="0" smtClean="0"/>
              <a:t>literatury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Malá propojenost</a:t>
            </a:r>
          </a:p>
          <a:p>
            <a:pPr lvl="1"/>
            <a:r>
              <a:rPr lang="cs-CZ" dirty="0" smtClean="0"/>
              <a:t>Tvar území často souvisí s FG charakteristikami, s hranicemi apod...</a:t>
            </a:r>
          </a:p>
          <a:p>
            <a:pPr lvl="1"/>
            <a:r>
              <a:rPr lang="cs-CZ" dirty="0" smtClean="0"/>
              <a:t>Lepší souvislý text, abyste mohli v informacích hledat vztahy, vzájemnou propojenost…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0155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odevzdaného protokolu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</a:t>
            </a:r>
            <a:r>
              <a:rPr lang="cs-CZ" dirty="0" smtClean="0"/>
              <a:t>tohoto cvičení se budete držet klasického uspořádání zadání – vlastní vypracování – </a:t>
            </a:r>
            <a:r>
              <a:rPr lang="cs-CZ" b="1" dirty="0" smtClean="0"/>
              <a:t>závěr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Závěr je důležitou částí cvičení, neměl by omílat, co jste tentokrát dělali a jak, neměl by opakovat již vyřčené, ale měl být syntézou toho, co podle vás z této části regionální charakteristiky okresu vyplývá!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</a:t>
            </a:r>
            <a:r>
              <a:rPr lang="cs-CZ" dirty="0" err="1" smtClean="0"/>
              <a:t>cv</a:t>
            </a:r>
            <a:r>
              <a:rPr lang="cs-CZ" dirty="0" smtClean="0"/>
              <a:t>. 4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4199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Na zpracování 14 dní!!!</a:t>
            </a:r>
          </a:p>
          <a:p>
            <a:r>
              <a:rPr lang="cs-CZ" dirty="0" smtClean="0"/>
              <a:t>Úkolem dvojice, která bude prezentovat je: </a:t>
            </a:r>
          </a:p>
          <a:p>
            <a:pPr lvl="1"/>
            <a:r>
              <a:rPr lang="cs-CZ" dirty="0" smtClean="0"/>
              <a:t>Představit mapové servery, které lze pro FG charakteristiku využít</a:t>
            </a:r>
          </a:p>
          <a:p>
            <a:pPr lvl="1"/>
            <a:r>
              <a:rPr lang="cs-CZ" dirty="0" smtClean="0"/>
              <a:t>Pokusit se najít další zdroje, které lze využít (mapové, knižní, webové…)</a:t>
            </a:r>
          </a:p>
          <a:p>
            <a:r>
              <a:rPr lang="cs-CZ" dirty="0"/>
              <a:t>První dvojice: </a:t>
            </a:r>
            <a:endParaRPr lang="cs-CZ" dirty="0" smtClean="0"/>
          </a:p>
          <a:p>
            <a:pPr lvl="1"/>
            <a:r>
              <a:rPr lang="cs-CZ" dirty="0" smtClean="0"/>
              <a:t>geologické </a:t>
            </a:r>
            <a:r>
              <a:rPr lang="cs-CZ" dirty="0"/>
              <a:t>stavbě </a:t>
            </a:r>
            <a:r>
              <a:rPr lang="cs-CZ" dirty="0" smtClean="0"/>
              <a:t>území, reliéf, klimatické poměry</a:t>
            </a:r>
          </a:p>
          <a:p>
            <a:r>
              <a:rPr lang="cs-CZ" dirty="0" smtClean="0"/>
              <a:t>Druhá dvojice: </a:t>
            </a:r>
          </a:p>
          <a:p>
            <a:pPr lvl="1"/>
            <a:r>
              <a:rPr lang="en-GB" dirty="0" err="1" smtClean="0"/>
              <a:t>vodstv</a:t>
            </a:r>
            <a:r>
              <a:rPr lang="cs-CZ" dirty="0" smtClean="0"/>
              <a:t>o</a:t>
            </a:r>
            <a:r>
              <a:rPr lang="en-GB" dirty="0" smtClean="0"/>
              <a:t>, </a:t>
            </a:r>
            <a:r>
              <a:rPr lang="en-GB" dirty="0" err="1" smtClean="0"/>
              <a:t>hydrologick</a:t>
            </a:r>
            <a:r>
              <a:rPr lang="cs-CZ" dirty="0" smtClean="0"/>
              <a:t>é</a:t>
            </a:r>
            <a:r>
              <a:rPr lang="en-GB" dirty="0" smtClean="0"/>
              <a:t> </a:t>
            </a:r>
            <a:r>
              <a:rPr lang="en-GB" dirty="0" err="1" smtClean="0"/>
              <a:t>poměr</a:t>
            </a:r>
            <a:r>
              <a:rPr lang="cs-CZ" dirty="0" smtClean="0"/>
              <a:t>y</a:t>
            </a:r>
            <a:r>
              <a:rPr lang="en-GB" dirty="0" smtClean="0"/>
              <a:t> </a:t>
            </a:r>
            <a:r>
              <a:rPr lang="en-GB" dirty="0" err="1" smtClean="0"/>
              <a:t>území</a:t>
            </a:r>
            <a:r>
              <a:rPr lang="cs-CZ" dirty="0" smtClean="0"/>
              <a:t>, </a:t>
            </a:r>
            <a:r>
              <a:rPr lang="en-GB" dirty="0" err="1" smtClean="0"/>
              <a:t>půd</a:t>
            </a:r>
            <a:r>
              <a:rPr lang="cs-CZ" dirty="0" smtClean="0"/>
              <a:t>y, </a:t>
            </a:r>
            <a:r>
              <a:rPr lang="en-GB" dirty="0" err="1" smtClean="0"/>
              <a:t>rostlinstv</a:t>
            </a:r>
            <a:r>
              <a:rPr lang="cs-CZ" dirty="0" smtClean="0"/>
              <a:t>o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 smtClean="0"/>
              <a:t>živočišstv</a:t>
            </a:r>
            <a:r>
              <a:rPr lang="cs-CZ" dirty="0" smtClean="0"/>
              <a:t>o</a:t>
            </a:r>
          </a:p>
          <a:p>
            <a:endParaRPr lang="cs-CZ" dirty="0" smtClean="0"/>
          </a:p>
          <a:p>
            <a:r>
              <a:rPr lang="cs-CZ" dirty="0" smtClean="0"/>
              <a:t>Ostatní klasicky odevzdat </a:t>
            </a:r>
            <a:r>
              <a:rPr lang="cs-CZ" dirty="0" err="1" smtClean="0"/>
              <a:t>word</a:t>
            </a:r>
            <a:r>
              <a:rPr lang="cs-CZ" dirty="0" smtClean="0"/>
              <a:t> s </a:t>
            </a:r>
            <a:r>
              <a:rPr lang="cs-CZ" dirty="0" smtClean="0"/>
              <a:t>textem, mapami</a:t>
            </a:r>
            <a:r>
              <a:rPr lang="cs-CZ" dirty="0" smtClean="0"/>
              <a:t>, obrázky, fotkami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Snažte se co nejvíce vysvětlovat souvislosti, není špatná odpověď, je lepší pokus o vysvětlení, než jen popis…</a:t>
            </a:r>
          </a:p>
        </p:txBody>
      </p:sp>
    </p:spTree>
    <p:extLst>
      <p:ext uri="{BB962C8B-B14F-4D97-AF65-F5344CB8AC3E}">
        <p14:creationId xmlns:p14="http://schemas.microsoft.com/office/powerpoint/2010/main" xmlns="" val="239908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28955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204</TotalTime>
  <Words>232</Words>
  <Application>Microsoft Office PowerPoint</Application>
  <PresentationFormat>Předvádění na obrazovce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Urbanistický</vt:lpstr>
      <vt:lpstr>Cvičení č. 4 + hodnocení cv. 3</vt:lpstr>
      <vt:lpstr>Nejčastější chyby</vt:lpstr>
      <vt:lpstr>Forma odevzdaného protokolu</vt:lpstr>
      <vt:lpstr>Zadání cv.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K</dc:creator>
  <cp:lastModifiedBy>klemesok</cp:lastModifiedBy>
  <cp:revision>22</cp:revision>
  <dcterms:created xsi:type="dcterms:W3CDTF">2013-02-28T09:35:40Z</dcterms:created>
  <dcterms:modified xsi:type="dcterms:W3CDTF">2015-03-18T07:21:20Z</dcterms:modified>
</cp:coreProperties>
</file>