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sldIdLst>
    <p:sldId id="256" r:id="rId2"/>
    <p:sldId id="257" r:id="rId3"/>
    <p:sldId id="260" r:id="rId4"/>
    <p:sldId id="265" r:id="rId5"/>
    <p:sldId id="266" r:id="rId6"/>
    <p:sldId id="267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6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69" r:id="rId25"/>
    <p:sldId id="287" r:id="rId26"/>
    <p:sldId id="288" r:id="rId27"/>
    <p:sldId id="289" r:id="rId28"/>
    <p:sldId id="290" r:id="rId29"/>
    <p:sldId id="291" r:id="rId30"/>
    <p:sldId id="292" r:id="rId31"/>
    <p:sldId id="262" r:id="rId32"/>
    <p:sldId id="263" r:id="rId33"/>
    <p:sldId id="264" r:id="rId34"/>
    <p:sldId id="293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111" d="100"/>
          <a:sy n="111" d="100"/>
        </p:scale>
        <p:origin x="162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Obdélní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EE0EEB4-8BED-4579-BC55-93860833AA6E}" type="datetimeFigureOut">
              <a:rPr lang="cs-CZ" smtClean="0"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C1CBB03-DC91-4E0C-A9E0-B0894946ED3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smtClean="0">
                <a:solidFill>
                  <a:srgbClr val="FF0000"/>
                </a:solidFill>
              </a:rPr>
              <a:t>Krajinná ekologie</a:t>
            </a:r>
            <a:endParaRPr lang="cs-CZ" sz="6000" b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805264"/>
            <a:ext cx="2982075" cy="1052736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Ondřej </a:t>
            </a:r>
            <a:r>
              <a:rPr lang="cs-CZ" sz="2400" b="1" dirty="0" err="1" smtClean="0">
                <a:solidFill>
                  <a:srgbClr val="FFFF00"/>
                </a:solidFill>
              </a:rPr>
              <a:t>Kinc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b="1" dirty="0">
                <a:solidFill>
                  <a:srgbClr val="FFFF00"/>
                </a:solidFill>
              </a:rPr>
              <a:t>kinc@mail.muni.cz</a:t>
            </a:r>
          </a:p>
          <a:p>
            <a:endParaRPr lang="cs-CZ" b="1" dirty="0" smtClean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947756" y="-1"/>
            <a:ext cx="2196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/>
              <a:t>9</a:t>
            </a:r>
            <a:r>
              <a:rPr lang="cs-CZ" sz="2000" b="1" dirty="0" smtClean="0"/>
              <a:t>. 3. 2015</a:t>
            </a:r>
          </a:p>
          <a:p>
            <a:pPr algn="r"/>
            <a:r>
              <a:rPr lang="cs-CZ" sz="2000" b="1" dirty="0" smtClean="0"/>
              <a:t>10. 3. 2015</a:t>
            </a:r>
          </a:p>
          <a:p>
            <a:pPr algn="r"/>
            <a:r>
              <a:rPr lang="cs-CZ" sz="2000" b="1" dirty="0" smtClean="0"/>
              <a:t>11.3.2015</a:t>
            </a:r>
            <a:endParaRPr lang="cs-CZ" sz="2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63888" y="119700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Pondělí 19 – 19.50; Z4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Úterý 14 – 14.50; Z3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Středa 17-17.50; Z5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4. bukový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12" y="1637934"/>
            <a:ext cx="7302375" cy="49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5. </a:t>
            </a:r>
            <a:r>
              <a:rPr lang="cs-CZ" dirty="0" err="1" smtClean="0"/>
              <a:t>jedlobukový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81960"/>
            <a:ext cx="7992888" cy="45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6. </a:t>
            </a:r>
            <a:r>
              <a:rPr lang="cs-CZ" dirty="0" err="1" smtClean="0"/>
              <a:t>smrkojedlobukový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53" y="1852611"/>
            <a:ext cx="7773094" cy="456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4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7. smrkový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34" y="1775191"/>
            <a:ext cx="763013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8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8. klečový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88" y="1775191"/>
            <a:ext cx="7935424" cy="45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0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Trofické řady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63" y="1633847"/>
            <a:ext cx="7881320" cy="49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5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 – oligotrofní (chudá, kyselá)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13" y="1588925"/>
            <a:ext cx="7562974" cy="49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 – </a:t>
            </a:r>
            <a:r>
              <a:rPr lang="cs-CZ" dirty="0" err="1" smtClean="0"/>
              <a:t>mezotrofní</a:t>
            </a:r>
            <a:r>
              <a:rPr lang="cs-CZ" dirty="0" smtClean="0"/>
              <a:t> (středně bohatá)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800"/>
            <a:ext cx="7704856" cy="50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 - nitrofilní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66" y="1646850"/>
            <a:ext cx="7039867" cy="48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1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 - </a:t>
            </a:r>
            <a:r>
              <a:rPr lang="cs-CZ" dirty="0" err="1" smtClean="0"/>
              <a:t>bázická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556792"/>
            <a:ext cx="6408712" cy="506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7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Co dnes budeme dělat…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cs-CZ" dirty="0" smtClean="0"/>
          </a:p>
          <a:p>
            <a:pPr algn="just"/>
            <a:r>
              <a:rPr lang="cs-CZ" dirty="0" err="1" smtClean="0"/>
              <a:t>Poznavačka</a:t>
            </a:r>
            <a:r>
              <a:rPr lang="cs-CZ" dirty="0" smtClean="0"/>
              <a:t> dřevin – procvičování</a:t>
            </a:r>
          </a:p>
          <a:p>
            <a:pPr algn="just"/>
            <a:r>
              <a:rPr lang="cs-CZ" dirty="0"/>
              <a:t>Seminární práce – konzultace výběru dané </a:t>
            </a:r>
            <a:r>
              <a:rPr lang="cs-CZ" dirty="0" smtClean="0"/>
              <a:t>lokality, dotazy, problémy</a:t>
            </a: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76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AB – oligotrofně-</a:t>
            </a:r>
            <a:r>
              <a:rPr lang="cs-CZ" dirty="0" err="1" smtClean="0"/>
              <a:t>mezotrofní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81332"/>
            <a:ext cx="6574019" cy="48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BC – </a:t>
            </a:r>
            <a:r>
              <a:rPr lang="cs-CZ" dirty="0" err="1" smtClean="0"/>
              <a:t>mezotrofně</a:t>
            </a:r>
            <a:r>
              <a:rPr lang="cs-CZ" dirty="0"/>
              <a:t> </a:t>
            </a:r>
            <a:r>
              <a:rPr lang="cs-CZ" dirty="0" smtClean="0"/>
              <a:t>- nitrofilní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92" y="1667330"/>
            <a:ext cx="6320015" cy="484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BD – </a:t>
            </a:r>
            <a:r>
              <a:rPr lang="cs-CZ" dirty="0" err="1" smtClean="0"/>
              <a:t>mezotrofně</a:t>
            </a:r>
            <a:r>
              <a:rPr lang="cs-CZ" dirty="0" smtClean="0"/>
              <a:t> - </a:t>
            </a:r>
            <a:r>
              <a:rPr lang="cs-CZ" dirty="0" err="1" smtClean="0"/>
              <a:t>bázická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70" y="1545316"/>
            <a:ext cx="6348460" cy="50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CD – nitrofilně - </a:t>
            </a:r>
            <a:r>
              <a:rPr lang="cs-CZ" dirty="0" err="1" smtClean="0"/>
              <a:t>bázická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087" y="1783412"/>
            <a:ext cx="6441826" cy="49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3379"/>
            <a:ext cx="8725934" cy="389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7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1 - suchá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1603996"/>
            <a:ext cx="6800850" cy="49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2 - omezená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717" y="1645319"/>
            <a:ext cx="6468566" cy="48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88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3 - normální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518525"/>
            <a:ext cx="6819900" cy="51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45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4 - zamokřená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655" y="1566986"/>
            <a:ext cx="6722690" cy="50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54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5 - mokrá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86994"/>
            <a:ext cx="6661806" cy="520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6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Poznávačka</a:t>
            </a:r>
            <a:r>
              <a:rPr lang="cs-CZ" dirty="0" smtClean="0"/>
              <a:t> dřevin - ukázka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znát:</a:t>
            </a:r>
          </a:p>
          <a:p>
            <a:pPr lvl="1"/>
            <a:r>
              <a:rPr lang="cs-CZ" dirty="0" smtClean="0"/>
              <a:t>Celý název – stačí česky</a:t>
            </a:r>
          </a:p>
          <a:p>
            <a:pPr lvl="1"/>
            <a:r>
              <a:rPr lang="cs-CZ" dirty="0" smtClean="0"/>
              <a:t>Stručné </a:t>
            </a:r>
            <a:r>
              <a:rPr lang="cs-CZ" dirty="0" err="1" smtClean="0"/>
              <a:t>info</a:t>
            </a:r>
            <a:r>
              <a:rPr lang="cs-CZ" dirty="0" smtClean="0"/>
              <a:t> o druhu (stanoviště, nároky na živiny a vodu, případně nějakou zajímavost </a:t>
            </a:r>
            <a:r>
              <a:rPr lang="cs-CZ" dirty="0" smtClean="0">
                <a:sym typeface="Wingdings" pitchFamily="2" charset="2"/>
              </a:rPr>
              <a:t></a:t>
            </a:r>
            <a:r>
              <a:rPr lang="cs-CZ" dirty="0" smtClean="0"/>
              <a:t>) </a:t>
            </a:r>
          </a:p>
          <a:p>
            <a:pPr lvl="1"/>
            <a:r>
              <a:rPr lang="cs-CZ" b="1" u="sng" dirty="0" smtClean="0">
                <a:solidFill>
                  <a:srgbClr val="FF0000"/>
                </a:solidFill>
              </a:rPr>
              <a:t>vegetační stupeň, trofická řada, hydrická řada</a:t>
            </a:r>
            <a:endParaRPr lang="cs-CZ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3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6 - rašelinná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85" y="1518266"/>
            <a:ext cx="6840629" cy="513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55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4" y="255093"/>
            <a:ext cx="8345016" cy="629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20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424936" cy="62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691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190"/>
            <a:ext cx="8712968" cy="657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17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Biogeografie – multimediální výuková příručka</a:t>
            </a:r>
          </a:p>
          <a:p>
            <a:endParaRPr lang="cs-CZ" sz="2400" dirty="0" smtClean="0"/>
          </a:p>
          <a:p>
            <a:r>
              <a:rPr lang="cs-CZ" sz="2400" b="1" dirty="0">
                <a:solidFill>
                  <a:srgbClr val="FF0000"/>
                </a:solidFill>
              </a:rPr>
              <a:t>http://is.muni.cz/do/rect/el/estud/prif/ps10/biogeogr/web/uvod.html</a:t>
            </a:r>
          </a:p>
        </p:txBody>
      </p:sp>
    </p:spTree>
    <p:extLst>
      <p:ext uri="{BB962C8B-B14F-4D97-AF65-F5344CB8AC3E}">
        <p14:creationId xmlns:p14="http://schemas.microsoft.com/office/powerpoint/2010/main" val="2610082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2550"/>
            <a:ext cx="8505096" cy="636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75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Vegetační stupně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4" y="1845024"/>
            <a:ext cx="8985213" cy="32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5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6694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28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dubový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5191"/>
            <a:ext cx="7415529" cy="43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</a:t>
            </a:r>
            <a:r>
              <a:rPr lang="cs-CZ" dirty="0" err="1" smtClean="0"/>
              <a:t>bukodubový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0" y="1467200"/>
            <a:ext cx="8075240" cy="52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</a:t>
            </a:r>
            <a:r>
              <a:rPr lang="cs-CZ" dirty="0" err="1" smtClean="0"/>
              <a:t>dubobukový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1506243"/>
            <a:ext cx="7429500" cy="51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376</TotalTime>
  <Words>185</Words>
  <Application>Microsoft Office PowerPoint</Application>
  <PresentationFormat>Předvádění na obrazovce (4:3)</PresentationFormat>
  <Paragraphs>46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Corbel</vt:lpstr>
      <vt:lpstr>Wingdings</vt:lpstr>
      <vt:lpstr>Wingdings 2</vt:lpstr>
      <vt:lpstr>Wingdings 3</vt:lpstr>
      <vt:lpstr>Modul</vt:lpstr>
      <vt:lpstr>Krajinná ekologie</vt:lpstr>
      <vt:lpstr>Co dnes budeme dělat…</vt:lpstr>
      <vt:lpstr>Poznávačka dřevin - ukázka</vt:lpstr>
      <vt:lpstr>Prezentace aplikace PowerPoint</vt:lpstr>
      <vt:lpstr>Vegetační stupně</vt:lpstr>
      <vt:lpstr>Prezentace aplikace PowerPoint</vt:lpstr>
      <vt:lpstr>1. dubový</vt:lpstr>
      <vt:lpstr>2. bukodubový</vt:lpstr>
      <vt:lpstr>3. dubobukový</vt:lpstr>
      <vt:lpstr>4. bukový</vt:lpstr>
      <vt:lpstr>5. jedlobukový</vt:lpstr>
      <vt:lpstr>6. smrkojedlobukový</vt:lpstr>
      <vt:lpstr>7. smrkový</vt:lpstr>
      <vt:lpstr>8. klečový</vt:lpstr>
      <vt:lpstr>Trofické řady</vt:lpstr>
      <vt:lpstr>A – oligotrofní (chudá, kyselá)</vt:lpstr>
      <vt:lpstr>B – mezotrofní (středně bohatá)</vt:lpstr>
      <vt:lpstr>C - nitrofilní</vt:lpstr>
      <vt:lpstr>D - bázická</vt:lpstr>
      <vt:lpstr>AB – oligotrofně-mezotrofní</vt:lpstr>
      <vt:lpstr>BC – mezotrofně - nitrofilní</vt:lpstr>
      <vt:lpstr>BD – mezotrofně - bázická</vt:lpstr>
      <vt:lpstr>CD – nitrofilně - bázická</vt:lpstr>
      <vt:lpstr>Prezentace aplikace PowerPoint</vt:lpstr>
      <vt:lpstr>1 - suchá</vt:lpstr>
      <vt:lpstr>2 - omezená</vt:lpstr>
      <vt:lpstr>3 - normální</vt:lpstr>
      <vt:lpstr>4 - zamokřená</vt:lpstr>
      <vt:lpstr>5 - mokrá</vt:lpstr>
      <vt:lpstr>6 - rašelinná</vt:lpstr>
      <vt:lpstr>Prezentace aplikace PowerPoint</vt:lpstr>
      <vt:lpstr>Prezentace aplikace PowerPoint</vt:lpstr>
      <vt:lpstr>Prezentace aplikace PowerPoint</vt:lpstr>
      <vt:lpstr>Zdroj: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OK</dc:creator>
  <cp:lastModifiedBy>OK</cp:lastModifiedBy>
  <cp:revision>38</cp:revision>
  <dcterms:created xsi:type="dcterms:W3CDTF">2013-02-24T20:25:01Z</dcterms:created>
  <dcterms:modified xsi:type="dcterms:W3CDTF">2015-03-09T13:56:32Z</dcterms:modified>
</cp:coreProperties>
</file>