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96" y="138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3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4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36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2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06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20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241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54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17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34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7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10341-4EE4-4B9E-84E4-76115E4D8A2F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C7D7D-B7D5-414D-828A-7F48F8878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41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84434" y="-90616"/>
            <a:ext cx="6412779" cy="2110719"/>
          </a:xfrm>
        </p:spPr>
        <p:txBody>
          <a:bodyPr>
            <a:noAutofit/>
          </a:bodyPr>
          <a:lstStyle/>
          <a:p>
            <a:pPr algn="r"/>
            <a:r>
              <a:rPr lang="cs-CZ" sz="4000" b="1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PřF</a:t>
            </a:r>
            <a:r>
              <a:rPr lang="cs-CZ" sz="4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: Z8113 </a:t>
            </a:r>
            <a:r>
              <a:rPr lang="cs-CZ" sz="4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Kartografické modelování (jaro </a:t>
            </a:r>
            <a:r>
              <a:rPr lang="cs-CZ" sz="4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2015)</a:t>
            </a:r>
            <a:r>
              <a:rPr lang="cs-CZ" sz="4000" b="1" i="1" dirty="0">
                <a:latin typeface="Century Gothic" panose="020B0502020202020204" pitchFamily="34" charset="0"/>
              </a:rPr>
              <a:t/>
            </a:r>
            <a:br>
              <a:rPr lang="cs-CZ" sz="4000" b="1" i="1" dirty="0">
                <a:latin typeface="Century Gothic" panose="020B0502020202020204" pitchFamily="34" charset="0"/>
              </a:rPr>
            </a:br>
            <a:endParaRPr lang="cs-CZ" sz="4000" i="1" dirty="0">
              <a:latin typeface="Century Gothic" panose="020B0502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8769" y="4275192"/>
            <a:ext cx="8840560" cy="2364505"/>
          </a:xfrm>
        </p:spPr>
        <p:txBody>
          <a:bodyPr>
            <a:normAutofit/>
          </a:bodyPr>
          <a:lstStyle/>
          <a:p>
            <a:pPr algn="l"/>
            <a:endParaRPr lang="cs-CZ" dirty="0" smtClean="0">
              <a:latin typeface="Calisto MT" panose="02040603050505030304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1258" y="964744"/>
            <a:ext cx="12075499" cy="26351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3</a:t>
            </a:r>
            <a:r>
              <a:rPr lang="en-US" b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b</a:t>
            </a:r>
            <a:r>
              <a:rPr lang="cs-CZ" b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– POKROČILÉ NÁSTROJE	RASTR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28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9221" y="0"/>
            <a:ext cx="6412779" cy="867334"/>
          </a:xfrm>
        </p:spPr>
        <p:txBody>
          <a:bodyPr>
            <a:noAutofit/>
          </a:bodyPr>
          <a:lstStyle/>
          <a:p>
            <a:pPr algn="r"/>
            <a:r>
              <a:rPr lang="cs-CZ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PřF</a:t>
            </a:r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: Z8113 </a:t>
            </a: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Kartografické modelování (jaro </a:t>
            </a:r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2015)</a:t>
            </a:r>
            <a:b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</a:br>
            <a:r>
              <a:rPr lang="en-U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cs-CZ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– Základní nástroje - </a:t>
            </a:r>
            <a:r>
              <a:rPr lang="en-US" sz="3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vektor</a:t>
            </a:r>
            <a:endParaRPr lang="cs-CZ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86561" y="433667"/>
            <a:ext cx="10242958" cy="17751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I. </a:t>
            </a:r>
            <a:r>
              <a:rPr lang="cs-CZ" sz="5400" b="1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Conditional</a:t>
            </a:r>
            <a:r>
              <a:rPr lang="cs-CZ" sz="5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 </a:t>
            </a:r>
            <a:r>
              <a:rPr lang="cs-CZ" sz="5400" b="1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Tools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93" y="2605087"/>
            <a:ext cx="1359217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6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9221" y="0"/>
            <a:ext cx="6412779" cy="867334"/>
          </a:xfrm>
        </p:spPr>
        <p:txBody>
          <a:bodyPr>
            <a:noAutofit/>
          </a:bodyPr>
          <a:lstStyle/>
          <a:p>
            <a:pPr algn="r"/>
            <a:r>
              <a:rPr lang="cs-CZ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PřF</a:t>
            </a:r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: Z8113 </a:t>
            </a: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Kartografické modelování (jaro </a:t>
            </a:r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2015)</a:t>
            </a:r>
            <a:b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</a:b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cs-CZ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– Základní nástroje -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vektor</a:t>
            </a:r>
            <a:endParaRPr lang="cs-CZ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86561" y="1066932"/>
            <a:ext cx="10242958" cy="10666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I.A 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Con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59246" y="2648509"/>
            <a:ext cx="9144000" cy="3037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 smtClean="0">
                <a:latin typeface="Calisto MT" panose="02040603050505030304" pitchFamily="18" charset="0"/>
              </a:rPr>
              <a:t>Con</a:t>
            </a:r>
            <a:r>
              <a:rPr lang="en-US" dirty="0" smtClean="0">
                <a:latin typeface="Calisto MT" panose="02040603050505030304" pitchFamily="18" charset="0"/>
              </a:rPr>
              <a:t>(</a:t>
            </a:r>
            <a:r>
              <a:rPr lang="sk-SK" dirty="0" smtClean="0">
                <a:latin typeface="Calisto MT" panose="02040603050505030304" pitchFamily="18" charset="0"/>
              </a:rPr>
              <a:t>InRas1, 40, 30, „</a:t>
            </a:r>
            <a:r>
              <a:rPr lang="sk-SK" dirty="0" err="1" smtClean="0">
                <a:latin typeface="Calisto MT" panose="02040603050505030304" pitchFamily="18" charset="0"/>
              </a:rPr>
              <a:t>Value</a:t>
            </a:r>
            <a:r>
              <a:rPr lang="sk-SK" dirty="0" smtClean="0">
                <a:latin typeface="Calisto MT" panose="02040603050505030304" pitchFamily="18" charset="0"/>
              </a:rPr>
              <a:t> &gt;= 2“</a:t>
            </a:r>
            <a:r>
              <a:rPr lang="en-US" dirty="0" smtClean="0">
                <a:latin typeface="Calisto MT" panose="02040603050505030304" pitchFamily="18" charset="0"/>
              </a:rPr>
              <a:t>)</a:t>
            </a:r>
            <a:endParaRPr lang="cs-CZ" i="1" dirty="0" smtClean="0">
              <a:latin typeface="Calisto MT" panose="02040603050505030304" pitchFamily="18" charset="0"/>
            </a:endParaRPr>
          </a:p>
          <a:p>
            <a:pPr marL="800100" lvl="1" indent="-342900" algn="l">
              <a:buFontTx/>
              <a:buChar char="-"/>
            </a:pPr>
            <a:endParaRPr lang="cs-CZ" dirty="0" smtClean="0">
              <a:latin typeface="Calisto MT" panose="02040603050505030304" pitchFamily="18" charset="0"/>
            </a:endParaRPr>
          </a:p>
          <a:p>
            <a:pPr algn="l"/>
            <a:endParaRPr lang="cs-CZ" dirty="0" smtClean="0">
              <a:latin typeface="Calisto MT" panose="02040603050505030304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032" y="1014363"/>
            <a:ext cx="7017082" cy="244512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896" y="3606520"/>
            <a:ext cx="1097280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7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9221" y="0"/>
            <a:ext cx="6412779" cy="867334"/>
          </a:xfrm>
        </p:spPr>
        <p:txBody>
          <a:bodyPr>
            <a:noAutofit/>
          </a:bodyPr>
          <a:lstStyle/>
          <a:p>
            <a:pPr algn="r"/>
            <a:r>
              <a:rPr lang="cs-CZ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PřF</a:t>
            </a:r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: Z8113 </a:t>
            </a: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Kartografické modelování (jaro </a:t>
            </a:r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2015)</a:t>
            </a:r>
            <a:b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</a:b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cs-CZ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– Základní nástroje -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vektor</a:t>
            </a:r>
            <a:endParaRPr lang="cs-CZ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86561" y="1066932"/>
            <a:ext cx="10242958" cy="10666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I.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B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 Pick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048000" y="2414935"/>
            <a:ext cx="9144000" cy="3037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 smtClean="0">
                <a:latin typeface="Calisto MT" panose="02040603050505030304" pitchFamily="18" charset="0"/>
              </a:rPr>
              <a:t>Pick</a:t>
            </a:r>
            <a:r>
              <a:rPr lang="en-US" dirty="0" smtClean="0">
                <a:latin typeface="Calisto MT" panose="02040603050505030304" pitchFamily="18" charset="0"/>
              </a:rPr>
              <a:t>(</a:t>
            </a:r>
            <a:r>
              <a:rPr lang="sk-SK" dirty="0" smtClean="0">
                <a:latin typeface="Calisto MT" panose="02040603050505030304" pitchFamily="18" charset="0"/>
              </a:rPr>
              <a:t>InRas1,</a:t>
            </a:r>
            <a:r>
              <a:rPr lang="en-US" dirty="0" smtClean="0">
                <a:latin typeface="Calisto MT" panose="02040603050505030304" pitchFamily="18" charset="0"/>
              </a:rPr>
              <a:t>[InRas2, InRas</a:t>
            </a:r>
            <a:r>
              <a:rPr lang="en-US" dirty="0">
                <a:latin typeface="Calisto MT" panose="02040603050505030304" pitchFamily="18" charset="0"/>
              </a:rPr>
              <a:t>3</a:t>
            </a:r>
            <a:r>
              <a:rPr lang="en-US" dirty="0" smtClean="0">
                <a:latin typeface="Calisto MT" panose="02040603050505030304" pitchFamily="18" charset="0"/>
              </a:rPr>
              <a:t>])</a:t>
            </a:r>
            <a:endParaRPr lang="cs-CZ" dirty="0" smtClean="0">
              <a:latin typeface="Calisto MT" panose="02040603050505030304" pitchFamily="18" charset="0"/>
            </a:endParaRPr>
          </a:p>
          <a:p>
            <a:pPr algn="l"/>
            <a:endParaRPr lang="cs-CZ" dirty="0" smtClean="0">
              <a:latin typeface="Calisto MT" panose="0204060305050503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25" y="2921080"/>
            <a:ext cx="8164585" cy="175210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771" y="5092961"/>
            <a:ext cx="110109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9221" y="0"/>
            <a:ext cx="6412779" cy="867334"/>
          </a:xfrm>
        </p:spPr>
        <p:txBody>
          <a:bodyPr>
            <a:noAutofit/>
          </a:bodyPr>
          <a:lstStyle/>
          <a:p>
            <a:pPr algn="r"/>
            <a:r>
              <a:rPr lang="cs-CZ" sz="20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PřF</a:t>
            </a:r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: Z8113 </a:t>
            </a:r>
            <a:r>
              <a:rPr lang="cs-CZ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Kartografické modelování (jaro </a:t>
            </a:r>
            <a: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2015)</a:t>
            </a:r>
            <a:br>
              <a:rPr lang="cs-CZ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</a:b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</a:t>
            </a:r>
            <a:r>
              <a:rPr lang="cs-CZ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– Základní nástroje - </a:t>
            </a:r>
            <a:r>
              <a:rPr lang="en-US" sz="30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vektor</a:t>
            </a:r>
            <a:endParaRPr lang="cs-CZ" sz="30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86561" y="1066932"/>
            <a:ext cx="10242958" cy="10666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I.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C</a:t>
            </a:r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dobe Arabic" panose="02040503050201020203" pitchFamily="18" charset="-78"/>
              </a:rPr>
              <a:t>Set Null</a:t>
            </a:r>
            <a:endParaRPr lang="cs-CZ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5637547" y="1773923"/>
            <a:ext cx="9144000" cy="3037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 smtClean="0">
                <a:latin typeface="Calisto MT" panose="02040603050505030304" pitchFamily="18" charset="0"/>
              </a:rPr>
              <a:t>SetNull</a:t>
            </a:r>
            <a:r>
              <a:rPr lang="en-US" dirty="0" smtClean="0">
                <a:latin typeface="Calisto MT" panose="02040603050505030304" pitchFamily="18" charset="0"/>
              </a:rPr>
              <a:t>(</a:t>
            </a:r>
            <a:r>
              <a:rPr lang="sk-SK" dirty="0" smtClean="0">
                <a:latin typeface="Calisto MT" panose="02040603050505030304" pitchFamily="18" charset="0"/>
              </a:rPr>
              <a:t>InRas1,</a:t>
            </a:r>
            <a:r>
              <a:rPr lang="en-US" dirty="0" smtClean="0">
                <a:latin typeface="Calisto MT" panose="02040603050505030304" pitchFamily="18" charset="0"/>
              </a:rPr>
              <a:t>InRas2, ”Value=4”)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5556" y="2207985"/>
            <a:ext cx="7238777" cy="201273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61" y="4295103"/>
            <a:ext cx="1099185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8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93</Words>
  <Application>Microsoft Office PowerPoint</Application>
  <PresentationFormat>Širokoúhlá obrazovka</PresentationFormat>
  <Paragraphs>13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Adobe Arabic</vt:lpstr>
      <vt:lpstr>Arial</vt:lpstr>
      <vt:lpstr>Calibri</vt:lpstr>
      <vt:lpstr>Calibri Light</vt:lpstr>
      <vt:lpstr>Calisto MT</vt:lpstr>
      <vt:lpstr>Century Gothic</vt:lpstr>
      <vt:lpstr>Motiv Office</vt:lpstr>
      <vt:lpstr>PřF: Z8113 Kartografické modelování (jaro 2015) </vt:lpstr>
      <vt:lpstr>PřF: Z8113 Kartografické modelování (jaro 2015) 2 – Základní nástroje - vektor</vt:lpstr>
      <vt:lpstr>PřF: Z8113 Kartografické modelování (jaro 2015) 2 – Základní nástroje - vektor</vt:lpstr>
      <vt:lpstr>PřF: Z8113 Kartografické modelování (jaro 2015) 2 – Základní nástroje - vektor</vt:lpstr>
      <vt:lpstr>PřF: Z8113 Kartografické modelování (jaro 2015) 2 – Základní nástroje - vektor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PřF: Z8113 Kartografické modelování (jaro 2015)</dc:title>
  <dc:creator>Adam Mertel</dc:creator>
  <cp:lastModifiedBy>Adam Mertel</cp:lastModifiedBy>
  <cp:revision>46</cp:revision>
  <dcterms:created xsi:type="dcterms:W3CDTF">2015-02-24T19:45:19Z</dcterms:created>
  <dcterms:modified xsi:type="dcterms:W3CDTF">2015-03-15T19:15:30Z</dcterms:modified>
</cp:coreProperties>
</file>