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4" r:id="rId5"/>
    <p:sldId id="261" r:id="rId6"/>
    <p:sldId id="263" r:id="rId7"/>
    <p:sldId id="257" r:id="rId8"/>
    <p:sldId id="258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B1BF-4808-4C0B-9C96-1E3D118FA773}" type="datetimeFigureOut">
              <a:rPr lang="cs-CZ" smtClean="0"/>
              <a:t>10. 5. 2015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C157-D777-4157-93F6-6FCFC1C22E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425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B1BF-4808-4C0B-9C96-1E3D118FA773}" type="datetimeFigureOut">
              <a:rPr lang="cs-CZ" smtClean="0"/>
              <a:t>10. 5. 2015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C157-D777-4157-93F6-6FCFC1C22E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04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B1BF-4808-4C0B-9C96-1E3D118FA773}" type="datetimeFigureOut">
              <a:rPr lang="cs-CZ" smtClean="0"/>
              <a:t>10. 5. 2015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C157-D777-4157-93F6-6FCFC1C22E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05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B1BF-4808-4C0B-9C96-1E3D118FA773}" type="datetimeFigureOut">
              <a:rPr lang="cs-CZ" smtClean="0"/>
              <a:t>10. 5. 2015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C157-D777-4157-93F6-6FCFC1C22E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681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B1BF-4808-4C0B-9C96-1E3D118FA773}" type="datetimeFigureOut">
              <a:rPr lang="cs-CZ" smtClean="0"/>
              <a:t>10. 5. 2015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C157-D777-4157-93F6-6FCFC1C22E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60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B1BF-4808-4C0B-9C96-1E3D118FA773}" type="datetimeFigureOut">
              <a:rPr lang="cs-CZ" smtClean="0"/>
              <a:t>10. 5. 2015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C157-D777-4157-93F6-6FCFC1C22E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466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B1BF-4808-4C0B-9C96-1E3D118FA773}" type="datetimeFigureOut">
              <a:rPr lang="cs-CZ" smtClean="0"/>
              <a:t>10. 5. 2015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C157-D777-4157-93F6-6FCFC1C22E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B1BF-4808-4C0B-9C96-1E3D118FA773}" type="datetimeFigureOut">
              <a:rPr lang="cs-CZ" smtClean="0"/>
              <a:t>10. 5. 2015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C157-D777-4157-93F6-6FCFC1C22E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7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B1BF-4808-4C0B-9C96-1E3D118FA773}" type="datetimeFigureOut">
              <a:rPr lang="cs-CZ" smtClean="0"/>
              <a:t>10. 5. 2015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C157-D777-4157-93F6-6FCFC1C22E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689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B1BF-4808-4C0B-9C96-1E3D118FA773}" type="datetimeFigureOut">
              <a:rPr lang="cs-CZ" smtClean="0"/>
              <a:t>10. 5. 2015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C157-D777-4157-93F6-6FCFC1C22E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03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B1BF-4808-4C0B-9C96-1E3D118FA773}" type="datetimeFigureOut">
              <a:rPr lang="cs-CZ" smtClean="0"/>
              <a:t>10. 5. 2015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C157-D777-4157-93F6-6FCFC1C22E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221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FB1BF-4808-4C0B-9C96-1E3D118FA773}" type="datetimeFigureOut">
              <a:rPr lang="cs-CZ" smtClean="0"/>
              <a:t>10. 5. 2015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FC157-D777-4157-93F6-6FCFC1C22E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10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3212976"/>
            <a:ext cx="9157066" cy="1470025"/>
          </a:xfrm>
        </p:spPr>
        <p:txBody>
          <a:bodyPr>
            <a:noAutofit/>
          </a:bodyPr>
          <a:lstStyle/>
          <a:p>
            <a:r>
              <a:rPr lang="cs-CZ" sz="6600" b="1" dirty="0" smtClean="0">
                <a:solidFill>
                  <a:schemeClr val="accent1">
                    <a:lumMod val="75000"/>
                  </a:schemeClr>
                </a:solidFill>
                <a:cs typeface="Adobe Arabic" panose="02040503050201020203" pitchFamily="18" charset="-78"/>
              </a:rPr>
              <a:t>ZÁVĚREČNÝ</a:t>
            </a:r>
            <a:r>
              <a:rPr lang="cs-CZ" sz="6600" b="1" dirty="0" smtClean="0">
                <a:solidFill>
                  <a:schemeClr val="accent1">
                    <a:lumMod val="75000"/>
                  </a:schemeClr>
                </a:solidFill>
              </a:rPr>
              <a:t> PROJEKT A PODMÍNKY ZÁPOČTU</a:t>
            </a:r>
            <a:endParaRPr lang="cs-CZ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744287" y="0"/>
            <a:ext cx="6412779" cy="21107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PřF</a:t>
            </a:r>
            <a:r>
              <a:rPr lang="cs-CZ" sz="40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: Z8113 Kartografické modelování (jaro 2015)</a:t>
            </a:r>
            <a:r>
              <a:rPr lang="cs-CZ" sz="4000" b="1" i="1" dirty="0" smtClean="0">
                <a:latin typeface="Century Gothic" panose="020B0502020202020204" pitchFamily="34" charset="0"/>
              </a:rPr>
              <a:t/>
            </a:r>
            <a:br>
              <a:rPr lang="cs-CZ" sz="4000" b="1" i="1" dirty="0" smtClean="0">
                <a:latin typeface="Century Gothic" panose="020B0502020202020204" pitchFamily="34" charset="0"/>
              </a:rPr>
            </a:br>
            <a:endParaRPr lang="cs-CZ" sz="4000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02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solidFill>
                  <a:schemeClr val="accent1">
                    <a:lumMod val="75000"/>
                  </a:schemeClr>
                </a:solidFill>
              </a:rPr>
              <a:t>Oprava protokolů</a:t>
            </a:r>
            <a:endParaRPr lang="cs-CZ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 vybrat max. 1 protokol na opravu</a:t>
            </a:r>
          </a:p>
          <a:p>
            <a:pPr marL="0" indent="0">
              <a:buNone/>
            </a:pPr>
            <a:r>
              <a:rPr lang="cs-CZ" dirty="0" smtClean="0"/>
              <a:t>- možnost získat plný počet bodů</a:t>
            </a:r>
          </a:p>
          <a:p>
            <a:pPr lvl="1">
              <a:buFontTx/>
              <a:buChar char="-"/>
            </a:pPr>
            <a:r>
              <a:rPr lang="cs-CZ" dirty="0" smtClean="0"/>
              <a:t>Výjimka – </a:t>
            </a:r>
            <a:r>
              <a:rPr lang="cs-CZ" dirty="0" err="1" smtClean="0"/>
              <a:t>deadline</a:t>
            </a:r>
            <a:r>
              <a:rPr lang="cs-CZ" dirty="0" smtClean="0"/>
              <a:t> (penále se přesouvá)</a:t>
            </a:r>
          </a:p>
          <a:p>
            <a:pPr marL="0" indent="0">
              <a:buNone/>
            </a:pPr>
            <a:r>
              <a:rPr lang="cs-CZ" dirty="0" smtClean="0"/>
              <a:t>- odevzdat do příslušné </a:t>
            </a:r>
            <a:r>
              <a:rPr lang="cs-CZ" dirty="0" err="1" smtClean="0"/>
              <a:t>odevzdávarny</a:t>
            </a:r>
            <a:r>
              <a:rPr lang="cs-CZ" dirty="0" smtClean="0"/>
              <a:t> </a:t>
            </a:r>
          </a:p>
          <a:p>
            <a:pPr lvl="1">
              <a:buFontTx/>
              <a:buChar char="-"/>
            </a:pPr>
            <a:r>
              <a:rPr lang="cs-CZ" dirty="0" smtClean="0"/>
              <a:t>označit jako „oprava“</a:t>
            </a:r>
          </a:p>
          <a:p>
            <a:pPr marL="0" indent="0">
              <a:buNone/>
            </a:pPr>
            <a:r>
              <a:rPr lang="cs-CZ" dirty="0" smtClean="0"/>
              <a:t>- napsat mi mail (!)</a:t>
            </a:r>
          </a:p>
          <a:p>
            <a:pPr marL="0" indent="0">
              <a:buNone/>
            </a:pPr>
            <a:r>
              <a:rPr lang="cs-CZ" dirty="0" smtClean="0"/>
              <a:t>- do </a:t>
            </a:r>
            <a:r>
              <a:rPr lang="cs-CZ" b="1" dirty="0" smtClean="0"/>
              <a:t>10.05 </a:t>
            </a:r>
            <a:r>
              <a:rPr lang="cs-CZ" dirty="0" smtClean="0"/>
              <a:t>23:59</a:t>
            </a:r>
          </a:p>
        </p:txBody>
      </p:sp>
    </p:spTree>
    <p:extLst>
      <p:ext uri="{BB962C8B-B14F-4D97-AF65-F5344CB8AC3E}">
        <p14:creationId xmlns:p14="http://schemas.microsoft.com/office/powerpoint/2010/main" val="382803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Autofit/>
          </a:bodyPr>
          <a:lstStyle/>
          <a:p>
            <a:r>
              <a:rPr lang="cs-CZ" sz="4800" b="1" dirty="0">
                <a:solidFill>
                  <a:schemeClr val="accent1">
                    <a:lumMod val="75000"/>
                  </a:schemeClr>
                </a:solidFill>
              </a:rPr>
              <a:t>Praktický závěrečný test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997152"/>
          </a:xfrm>
        </p:spPr>
        <p:txBody>
          <a:bodyPr/>
          <a:lstStyle/>
          <a:p>
            <a:pPr>
              <a:buFontTx/>
              <a:buChar char="-"/>
            </a:pPr>
            <a:r>
              <a:rPr lang="cs-CZ" b="1" dirty="0" smtClean="0"/>
              <a:t>06.05 </a:t>
            </a:r>
            <a:r>
              <a:rPr lang="cs-CZ" dirty="0" smtClean="0"/>
              <a:t>14:00</a:t>
            </a:r>
          </a:p>
          <a:p>
            <a:pPr>
              <a:buFontTx/>
              <a:buChar char="-"/>
            </a:pPr>
            <a:r>
              <a:rPr lang="cs-CZ" dirty="0" smtClean="0"/>
              <a:t>shrnutí náplně protokolů</a:t>
            </a:r>
          </a:p>
          <a:p>
            <a:pPr lvl="1"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ákladní analýzy (vektor, rastr)</a:t>
            </a:r>
          </a:p>
          <a:p>
            <a:pPr lvl="1">
              <a:buFontTx/>
              <a:buChar char="-"/>
            </a:pPr>
            <a:r>
              <a:rPr lang="cs-CZ" dirty="0" smtClean="0"/>
              <a:t>mapová algebra, </a:t>
            </a:r>
            <a:r>
              <a:rPr lang="cs-CZ" dirty="0" err="1" smtClean="0"/>
              <a:t>raster</a:t>
            </a:r>
            <a:r>
              <a:rPr lang="cs-CZ" dirty="0" smtClean="0"/>
              <a:t> </a:t>
            </a:r>
            <a:r>
              <a:rPr lang="cs-CZ" dirty="0" err="1" smtClean="0"/>
              <a:t>calculator</a:t>
            </a:r>
            <a:r>
              <a:rPr lang="cs-CZ" dirty="0" smtClean="0"/>
              <a:t>, (model </a:t>
            </a:r>
            <a:r>
              <a:rPr lang="cs-CZ" dirty="0" err="1" smtClean="0"/>
              <a:t>builder</a:t>
            </a:r>
            <a:r>
              <a:rPr lang="cs-CZ" dirty="0" smtClean="0"/>
              <a:t> nebude)</a:t>
            </a:r>
          </a:p>
          <a:p>
            <a:pPr lvl="1">
              <a:buFontTx/>
              <a:buChar char="-"/>
            </a:pPr>
            <a:r>
              <a:rPr lang="cs-CZ" dirty="0" smtClean="0"/>
              <a:t>specializované nástroje (hydrology, </a:t>
            </a:r>
            <a:r>
              <a:rPr lang="cs-CZ" dirty="0" err="1" smtClean="0"/>
              <a:t>surface</a:t>
            </a:r>
            <a:r>
              <a:rPr lang="cs-CZ" dirty="0" smtClean="0"/>
              <a:t>, distance)</a:t>
            </a:r>
          </a:p>
          <a:p>
            <a:pPr>
              <a:buFontTx/>
              <a:buChar char="-"/>
            </a:pPr>
            <a:r>
              <a:rPr lang="cs-CZ" dirty="0" smtClean="0"/>
              <a:t>5 bodů</a:t>
            </a:r>
          </a:p>
          <a:p>
            <a:pPr>
              <a:buFontTx/>
              <a:buChar char="-"/>
            </a:pPr>
            <a:r>
              <a:rPr lang="cs-CZ" dirty="0" smtClean="0"/>
              <a:t>možnost použít internet </a:t>
            </a:r>
          </a:p>
          <a:p>
            <a:pPr lvl="1">
              <a:buFontTx/>
              <a:buChar char="-"/>
            </a:pPr>
            <a:r>
              <a:rPr lang="cs-CZ" dirty="0"/>
              <a:t>a</a:t>
            </a:r>
            <a:r>
              <a:rPr lang="cs-CZ" dirty="0" smtClean="0"/>
              <a:t> vlastní(!) odevzdané protokoly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661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solidFill>
                  <a:schemeClr val="accent1">
                    <a:lumMod val="75000"/>
                  </a:schemeClr>
                </a:solidFill>
              </a:rPr>
              <a:t>Závěrečný projekt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Datum </a:t>
            </a:r>
            <a:r>
              <a:rPr lang="cs-CZ" dirty="0" smtClean="0"/>
              <a:t>odevzdání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</a:t>
            </a:r>
            <a:r>
              <a:rPr lang="cs-CZ" b="1" dirty="0" smtClean="0"/>
              <a:t>12.05</a:t>
            </a:r>
            <a:r>
              <a:rPr lang="cs-CZ" dirty="0" smtClean="0"/>
              <a:t> 19:00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Prezentace projektu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</a:t>
            </a:r>
            <a:r>
              <a:rPr lang="cs-CZ" b="1" dirty="0" smtClean="0"/>
              <a:t>13.05</a:t>
            </a:r>
            <a:r>
              <a:rPr lang="cs-CZ" dirty="0" smtClean="0"/>
              <a:t> </a:t>
            </a:r>
            <a:r>
              <a:rPr lang="cs-CZ" dirty="0"/>
              <a:t>14:00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Hodnocení </a:t>
            </a:r>
            <a:r>
              <a:rPr lang="cs-CZ" dirty="0"/>
              <a:t>cvičení (včetně prezentace):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</a:t>
            </a:r>
            <a:r>
              <a:rPr lang="cs-CZ" dirty="0" err="1" smtClean="0"/>
              <a:t>max</a:t>
            </a:r>
            <a:r>
              <a:rPr lang="cs-CZ" dirty="0" smtClean="0"/>
              <a:t> </a:t>
            </a:r>
            <a:r>
              <a:rPr lang="cs-CZ" b="1" dirty="0" smtClean="0"/>
              <a:t>6</a:t>
            </a:r>
            <a:r>
              <a:rPr lang="cs-CZ" dirty="0" smtClean="0"/>
              <a:t> </a:t>
            </a:r>
            <a:r>
              <a:rPr lang="cs-CZ" dirty="0"/>
              <a:t>bodů</a:t>
            </a:r>
          </a:p>
        </p:txBody>
      </p:sp>
    </p:spTree>
    <p:extLst>
      <p:ext uri="{BB962C8B-B14F-4D97-AF65-F5344CB8AC3E}">
        <p14:creationId xmlns:p14="http://schemas.microsoft.com/office/powerpoint/2010/main" val="187499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solidFill>
                  <a:schemeClr val="accent1">
                    <a:lumMod val="75000"/>
                  </a:schemeClr>
                </a:solidFill>
              </a:rPr>
              <a:t>Závěrečný projekt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Zadání</a:t>
            </a:r>
          </a:p>
          <a:p>
            <a:pPr marL="0" indent="0">
              <a:buNone/>
            </a:pPr>
            <a:r>
              <a:rPr lang="cs-CZ" dirty="0" smtClean="0"/>
              <a:t>- volba z vybraných úkolů nebo možnost definice vlastního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Ve vybraném okrese najděte </a:t>
            </a:r>
            <a:r>
              <a:rPr lang="cs-CZ" dirty="0" smtClean="0"/>
              <a:t>i s použitím model </a:t>
            </a:r>
            <a:r>
              <a:rPr lang="cs-CZ" dirty="0" err="1" smtClean="0"/>
              <a:t>builderu</a:t>
            </a:r>
            <a:r>
              <a:rPr lang="cs-CZ" dirty="0" smtClean="0"/>
              <a:t> nejvhodnější </a:t>
            </a:r>
            <a:r>
              <a:rPr lang="cs-CZ" dirty="0"/>
              <a:t>místa…</a:t>
            </a:r>
          </a:p>
          <a:p>
            <a:pPr marL="0" indent="0">
              <a:buNone/>
            </a:pPr>
            <a:r>
              <a:rPr lang="cs-CZ" dirty="0"/>
              <a:t>1. </a:t>
            </a:r>
            <a:r>
              <a:rPr lang="cs-CZ" dirty="0" smtClean="0"/>
              <a:t>…pro </a:t>
            </a:r>
            <a:r>
              <a:rPr lang="cs-CZ" dirty="0"/>
              <a:t>postavení </a:t>
            </a:r>
            <a:r>
              <a:rPr lang="cs-CZ" b="1" dirty="0"/>
              <a:t>solární elektrárny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2. …ohrožená </a:t>
            </a:r>
            <a:r>
              <a:rPr lang="cs-CZ" b="1" dirty="0"/>
              <a:t>půdní erozí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3. …pro postavení malé </a:t>
            </a:r>
            <a:r>
              <a:rPr lang="cs-CZ" b="1" dirty="0"/>
              <a:t>vodní nádrže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4. …pro stavbu nového </a:t>
            </a:r>
            <a:r>
              <a:rPr lang="cs-CZ" b="1" dirty="0"/>
              <a:t>podniku na zpracování dřeva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5. …pro nový </a:t>
            </a:r>
            <a:r>
              <a:rPr lang="cs-CZ" b="1" dirty="0"/>
              <a:t>turistický penzion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6. …pro stavbu </a:t>
            </a:r>
            <a:r>
              <a:rPr lang="cs-CZ" b="1" dirty="0"/>
              <a:t>golfového hřiště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7. …pro postavení turistické </a:t>
            </a:r>
            <a:r>
              <a:rPr lang="cs-CZ" b="1" dirty="0"/>
              <a:t>rozhledny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8. Rozdělte obnos peněz (např. 10 000 000kč) pro obce v okresu na </a:t>
            </a:r>
            <a:r>
              <a:rPr lang="cs-CZ" b="1" dirty="0"/>
              <a:t>opravu silnic</a:t>
            </a:r>
            <a:r>
              <a:rPr lang="cs-CZ" b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379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solidFill>
                  <a:schemeClr val="accent1">
                    <a:lumMod val="75000"/>
                  </a:schemeClr>
                </a:solidFill>
              </a:rPr>
              <a:t>Závěrečný projekt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Výstupy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Pdf</a:t>
            </a:r>
            <a:r>
              <a:rPr lang="cs-CZ" dirty="0" smtClean="0"/>
              <a:t> dokument</a:t>
            </a:r>
          </a:p>
          <a:p>
            <a:pPr marL="0" lvl="0" indent="0">
              <a:buNone/>
            </a:pPr>
            <a:r>
              <a:rPr lang="cs-CZ" dirty="0" smtClean="0"/>
              <a:t>	</a:t>
            </a:r>
            <a:r>
              <a:rPr lang="cs-CZ" sz="2400" dirty="0" smtClean="0"/>
              <a:t>- (komentovaný) postup </a:t>
            </a:r>
            <a:r>
              <a:rPr lang="cs-CZ" sz="2400" dirty="0"/>
              <a:t>řešení</a:t>
            </a:r>
          </a:p>
          <a:p>
            <a:pPr marL="0" lvl="0" indent="0">
              <a:buNone/>
            </a:pPr>
            <a:r>
              <a:rPr lang="cs-CZ" sz="2400" i="1" dirty="0" smtClean="0"/>
              <a:t>	- Model </a:t>
            </a:r>
            <a:r>
              <a:rPr lang="cs-CZ" sz="2400" i="1" dirty="0" err="1" smtClean="0"/>
              <a:t>Builder</a:t>
            </a:r>
            <a:endParaRPr lang="cs-CZ" sz="2400" i="1" dirty="0"/>
          </a:p>
          <a:p>
            <a:pPr marL="0" lvl="0" indent="0">
              <a:buNone/>
            </a:pPr>
            <a:r>
              <a:rPr lang="cs-CZ" sz="2400" dirty="0" smtClean="0"/>
              <a:t>	- mapové </a:t>
            </a:r>
            <a:r>
              <a:rPr lang="cs-CZ" sz="2400" dirty="0"/>
              <a:t>výstupy </a:t>
            </a:r>
            <a:endParaRPr lang="cs-CZ" sz="2400" dirty="0" smtClean="0"/>
          </a:p>
          <a:p>
            <a:pPr marL="0" lvl="0" indent="0">
              <a:buNone/>
            </a:pPr>
            <a:r>
              <a:rPr lang="cs-CZ" sz="2400" dirty="0" smtClean="0"/>
              <a:t>	- interpretace </a:t>
            </a:r>
            <a:r>
              <a:rPr lang="cs-CZ" sz="2400" dirty="0"/>
              <a:t>výsledků</a:t>
            </a:r>
          </a:p>
          <a:p>
            <a:pPr marL="0" lvl="0" indent="0">
              <a:buNone/>
            </a:pPr>
            <a:r>
              <a:rPr lang="cs-CZ" sz="2400" dirty="0" smtClean="0"/>
              <a:t>	- závěr</a:t>
            </a:r>
          </a:p>
          <a:p>
            <a:pPr marL="0" lv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- …</a:t>
            </a:r>
          </a:p>
          <a:p>
            <a:pPr marL="0" lvl="0" indent="0">
              <a:buNone/>
            </a:pPr>
            <a:r>
              <a:rPr lang="cs-CZ" dirty="0" smtClean="0"/>
              <a:t>- prezentace (do IS stačí vložit 13.05)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541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solidFill>
                  <a:schemeClr val="accent1">
                    <a:lumMod val="75000"/>
                  </a:schemeClr>
                </a:solidFill>
              </a:rPr>
              <a:t>Podmínky zápočtu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Protokoly 1-5 – max. 5.5 bodu</a:t>
            </a:r>
          </a:p>
          <a:p>
            <a:pPr marL="0" indent="0">
              <a:buNone/>
            </a:pPr>
            <a:r>
              <a:rPr lang="cs-CZ" dirty="0" smtClean="0"/>
              <a:t>Praktický test – 5 bodů</a:t>
            </a:r>
          </a:p>
          <a:p>
            <a:pPr marL="0" indent="0">
              <a:buNone/>
            </a:pPr>
            <a:r>
              <a:rPr lang="cs-CZ" dirty="0" smtClean="0"/>
              <a:t>Závěrečný projekt – 6 bodů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- pro udělení zápočtu – min. 7 bodů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- vliv na konečnou známku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068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solidFill>
                  <a:schemeClr val="accent1">
                    <a:lumMod val="75000"/>
                  </a:schemeClr>
                </a:solidFill>
              </a:rPr>
              <a:t>Harmonogram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Praktický test – </a:t>
            </a:r>
            <a:r>
              <a:rPr lang="cs-CZ" b="1" dirty="0"/>
              <a:t>06.05 </a:t>
            </a:r>
            <a:r>
              <a:rPr lang="cs-CZ" dirty="0" smtClean="0"/>
              <a:t>14:00</a:t>
            </a:r>
          </a:p>
          <a:p>
            <a:pPr marL="0" indent="0">
              <a:buNone/>
            </a:pPr>
            <a:r>
              <a:rPr lang="cs-CZ" dirty="0" smtClean="0"/>
              <a:t>Oprava protokolů – do </a:t>
            </a:r>
            <a:r>
              <a:rPr lang="cs-CZ" b="1" dirty="0" smtClean="0"/>
              <a:t>10.05 </a:t>
            </a:r>
            <a:r>
              <a:rPr lang="cs-CZ" dirty="0" smtClean="0"/>
              <a:t>23:59</a:t>
            </a:r>
          </a:p>
          <a:p>
            <a:pPr marL="0" indent="0">
              <a:buNone/>
            </a:pPr>
            <a:r>
              <a:rPr lang="cs-CZ" dirty="0" smtClean="0"/>
              <a:t>Závěrečný projekt – do </a:t>
            </a:r>
            <a:r>
              <a:rPr lang="cs-CZ" b="1" dirty="0" smtClean="0"/>
              <a:t>12.05 </a:t>
            </a:r>
            <a:r>
              <a:rPr lang="cs-CZ" b="1" dirty="0" smtClean="0"/>
              <a:t>19:00</a:t>
            </a:r>
          </a:p>
          <a:p>
            <a:pPr marL="0" indent="0">
              <a:buNone/>
            </a:pPr>
            <a:r>
              <a:rPr lang="cs-CZ" dirty="0" smtClean="0"/>
              <a:t>Prezentace projektu - </a:t>
            </a:r>
            <a:r>
              <a:rPr lang="cs-CZ" b="1" dirty="0"/>
              <a:t>13.05</a:t>
            </a:r>
            <a:r>
              <a:rPr lang="cs-CZ" dirty="0"/>
              <a:t> 14:00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412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244</Words>
  <Application>Microsoft Office PowerPoint</Application>
  <PresentationFormat>Předvádění na obrazovce (4:3)</PresentationFormat>
  <Paragraphs>65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Adobe Arabic</vt:lpstr>
      <vt:lpstr>Arial</vt:lpstr>
      <vt:lpstr>Calibri</vt:lpstr>
      <vt:lpstr>Century Gothic</vt:lpstr>
      <vt:lpstr>Motiv systému Office</vt:lpstr>
      <vt:lpstr>ZÁVĚREČNÝ PROJEKT A PODMÍNKY ZÁPOČTU</vt:lpstr>
      <vt:lpstr>Oprava protokolů</vt:lpstr>
      <vt:lpstr>Praktický závěrečný test</vt:lpstr>
      <vt:lpstr>Závěrečný projekt</vt:lpstr>
      <vt:lpstr>Závěrečný projekt</vt:lpstr>
      <vt:lpstr>Závěrečný projekt</vt:lpstr>
      <vt:lpstr>Podmínky zápočtu</vt:lpstr>
      <vt:lpstr>Harmonogram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Mertel</dc:creator>
  <cp:lastModifiedBy>Adam Mertel</cp:lastModifiedBy>
  <cp:revision>16</cp:revision>
  <dcterms:created xsi:type="dcterms:W3CDTF">2015-04-20T07:21:15Z</dcterms:created>
  <dcterms:modified xsi:type="dcterms:W3CDTF">2015-05-10T21:03:06Z</dcterms:modified>
</cp:coreProperties>
</file>