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0" r:id="rId3"/>
    <p:sldId id="289" r:id="rId4"/>
    <p:sldId id="292" r:id="rId5"/>
    <p:sldId id="291" r:id="rId6"/>
    <p:sldId id="294" r:id="rId7"/>
    <p:sldId id="293" r:id="rId8"/>
    <p:sldId id="262" r:id="rId9"/>
    <p:sldId id="264" r:id="rId10"/>
    <p:sldId id="257" r:id="rId11"/>
    <p:sldId id="258" r:id="rId12"/>
    <p:sldId id="308" r:id="rId13"/>
    <p:sldId id="297" r:id="rId14"/>
    <p:sldId id="269" r:id="rId15"/>
    <p:sldId id="273" r:id="rId16"/>
    <p:sldId id="274" r:id="rId17"/>
    <p:sldId id="275" r:id="rId18"/>
    <p:sldId id="29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59" r:id="rId31"/>
    <p:sldId id="299" r:id="rId32"/>
    <p:sldId id="301" r:id="rId33"/>
    <p:sldId id="302" r:id="rId34"/>
    <p:sldId id="300" r:id="rId35"/>
    <p:sldId id="309" r:id="rId36"/>
    <p:sldId id="261" r:id="rId37"/>
    <p:sldId id="303" r:id="rId38"/>
    <p:sldId id="304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1BA45-E852-49F2-8880-91F41DCD1DA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1CB61-0610-4152-B724-71289BB0EC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9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ECC4-DAC2-40AD-A553-8B55346ACC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ECC4-DAC2-40AD-A553-8B55346ACC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ECC4-DAC2-40AD-A553-8B55346ACC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you’re</a:t>
            </a:r>
            <a:r>
              <a:rPr lang="en-US" baseline="0" dirty="0" smtClean="0"/>
              <a:t> starting with first strand synthesis.  Here your single stranded RNA template is reverse transcribed to form a complimentary strand of </a:t>
            </a:r>
            <a:r>
              <a:rPr lang="en-US" baseline="0" dirty="0" err="1" smtClean="0"/>
              <a:t>cDNA</a:t>
            </a:r>
            <a:r>
              <a:rPr lang="en-US" baseline="0" dirty="0" smtClean="0"/>
              <a:t>.  With the </a:t>
            </a:r>
            <a:r>
              <a:rPr lang="en-US" baseline="0" dirty="0" err="1" smtClean="0"/>
              <a:t>TruSeq</a:t>
            </a:r>
            <a:r>
              <a:rPr lang="en-US" baseline="0" dirty="0" smtClean="0"/>
              <a:t> method, random </a:t>
            </a:r>
            <a:r>
              <a:rPr lang="en-US" baseline="0" dirty="0" err="1" smtClean="0"/>
              <a:t>hexamers</a:t>
            </a:r>
            <a:r>
              <a:rPr lang="en-US" baseline="0" dirty="0" smtClean="0"/>
              <a:t> are used to prime first strand synthesis.  Random </a:t>
            </a:r>
            <a:r>
              <a:rPr lang="en-US" baseline="0" dirty="0" err="1" smtClean="0"/>
              <a:t>hexamers</a:t>
            </a:r>
            <a:r>
              <a:rPr lang="en-US" baseline="0" dirty="0" smtClean="0"/>
              <a:t> are essentially random six-</a:t>
            </a:r>
            <a:r>
              <a:rPr lang="en-US" baseline="0" dirty="0" err="1" smtClean="0"/>
              <a:t>mers</a:t>
            </a:r>
            <a:r>
              <a:rPr lang="en-US" baseline="0" dirty="0" smtClean="0"/>
              <a:t> of sequence, with the idea being to ensure an equal chance of priming occurring at any given position along a transcript.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you do second strand synthesis.  Here, you’re transcribing a second </a:t>
            </a:r>
            <a:r>
              <a:rPr lang="en-US" baseline="0" dirty="0" err="1" smtClean="0"/>
              <a:t>cDNA</a:t>
            </a:r>
            <a:r>
              <a:rPr lang="en-US" baseline="0" dirty="0" smtClean="0"/>
              <a:t> strand complimentary to the first.  And again, importantly, you’re using random </a:t>
            </a:r>
            <a:r>
              <a:rPr lang="en-US" baseline="0" dirty="0" err="1" smtClean="0"/>
              <a:t>hexamers</a:t>
            </a:r>
            <a:r>
              <a:rPr lang="en-US" baseline="0" dirty="0" smtClean="0"/>
              <a:t> in order to ensure that priming has an equal chance of occurring across the transcript.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at second strand synthesis where the </a:t>
            </a:r>
            <a:r>
              <a:rPr lang="en-US" baseline="0" dirty="0" err="1" smtClean="0"/>
              <a:t>dUTP</a:t>
            </a:r>
            <a:r>
              <a:rPr lang="en-US" baseline="0" dirty="0" smtClean="0"/>
              <a:t> method got its name.  During second strand </a:t>
            </a:r>
            <a:r>
              <a:rPr lang="en-US" baseline="0" dirty="0" err="1" smtClean="0"/>
              <a:t>cDNA</a:t>
            </a:r>
            <a:r>
              <a:rPr lang="en-US" baseline="0" dirty="0" smtClean="0"/>
              <a:t> synthesis, </a:t>
            </a:r>
            <a:r>
              <a:rPr lang="en-US" baseline="0" dirty="0" err="1" smtClean="0"/>
              <a:t>dUTP</a:t>
            </a:r>
            <a:r>
              <a:rPr lang="en-US" baseline="0" dirty="0" smtClean="0"/>
              <a:t>, rather than </a:t>
            </a:r>
            <a:r>
              <a:rPr lang="en-US" baseline="0" dirty="0" err="1" smtClean="0"/>
              <a:t>dTTP</a:t>
            </a:r>
            <a:r>
              <a:rPr lang="en-US" baseline="0" dirty="0" smtClean="0"/>
              <a:t> is incorporated into the elongating strand.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difference comes into play later in the process.  After adapter ligation, </a:t>
            </a:r>
            <a:r>
              <a:rPr lang="en-US" baseline="0" dirty="0" err="1" smtClean="0"/>
              <a:t>cDNA</a:t>
            </a:r>
            <a:r>
              <a:rPr lang="en-US" baseline="0" dirty="0" smtClean="0"/>
              <a:t> with adapters ligated on both ends are enriched via PCR.  At this step a </a:t>
            </a:r>
            <a:r>
              <a:rPr lang="en-US" u="sng" baseline="0" dirty="0" smtClean="0"/>
              <a:t>high fidelity </a:t>
            </a:r>
            <a:r>
              <a:rPr lang="en-US" u="sng" baseline="0" dirty="0" err="1" smtClean="0"/>
              <a:t>taq</a:t>
            </a:r>
            <a:r>
              <a:rPr lang="en-US" u="sng" baseline="0" dirty="0" smtClean="0"/>
              <a:t> is used</a:t>
            </a:r>
            <a:r>
              <a:rPr lang="en-US" baseline="0" dirty="0" smtClean="0"/>
              <a:t>.  Since high fidelity </a:t>
            </a:r>
            <a:r>
              <a:rPr lang="en-US" baseline="0" dirty="0" err="1" smtClean="0"/>
              <a:t>taq</a:t>
            </a:r>
            <a:r>
              <a:rPr lang="en-US" baseline="0" dirty="0" smtClean="0"/>
              <a:t> can’t elongate past </a:t>
            </a:r>
            <a:r>
              <a:rPr lang="en-US" baseline="0" dirty="0" err="1" smtClean="0"/>
              <a:t>dUTP</a:t>
            </a:r>
            <a:r>
              <a:rPr lang="en-US" baseline="0" dirty="0" smtClean="0"/>
              <a:t>-incorporated template, only the first strand product is successfully amplified.  And because the P5 and p7 adapters are fixed in a single orientation for the first strand product, the orientation of the original RNA strand will be the opposite of that for which sequence is generated.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again - first, and second strand synthesis are driven by random </a:t>
            </a:r>
            <a:r>
              <a:rPr lang="en-US" baseline="0" dirty="0" err="1" smtClean="0"/>
              <a:t>hexamer</a:t>
            </a:r>
            <a:r>
              <a:rPr lang="en-US" baseline="0" dirty="0" smtClean="0"/>
              <a:t>-based priming, this is followed by strand-specific amplification based on high-fidelity </a:t>
            </a:r>
            <a:r>
              <a:rPr lang="en-US" baseline="0" dirty="0" err="1" smtClean="0"/>
              <a:t>taq’s</a:t>
            </a:r>
            <a:r>
              <a:rPr lang="en-US" baseline="0" dirty="0" smtClean="0"/>
              <a:t> failure to extend </a:t>
            </a:r>
            <a:r>
              <a:rPr lang="en-US" baseline="0" dirty="0" err="1" smtClean="0"/>
              <a:t>dUTP</a:t>
            </a:r>
            <a:r>
              <a:rPr lang="en-US" baseline="0" dirty="0" smtClean="0"/>
              <a:t>-incorporated template.  Together, this combination provides high coverage quality and precise strand information.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ECC4-DAC2-40AD-A553-8B55346ACC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5709E-A393-4D7D-B3BC-FFA084FC0F42}" type="slidenum">
              <a:rPr lang="cs-CZ" smtClean="0"/>
              <a:t>31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1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19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312" y="237744"/>
            <a:ext cx="86010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731710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" y="1435608"/>
            <a:ext cx="3973512" cy="4546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435608"/>
            <a:ext cx="3975100" cy="4546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38765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312" y="237744"/>
            <a:ext cx="86010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8" descr="ILLUMINA_LOGO_RGB_ne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6550025"/>
            <a:ext cx="914400" cy="2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9209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1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1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57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26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24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28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B383-D804-47F9-80FE-717AE9AA3504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96F1-4107-4AD4-8A22-340544659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44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ioline.com/us/jetseq-dna-library-preparation-k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enohub.com/dna-seq-library-preparation/#illumina-illumina_nextera_dna" TargetMode="External"/><Relationship Id="rId13" Type="http://schemas.openxmlformats.org/officeDocument/2006/relationships/hyperlink" Target="https://genohub.com/dna-seq-library-preparation/#illumina-neb_nebnext_dna" TargetMode="External"/><Relationship Id="rId18" Type="http://schemas.openxmlformats.org/officeDocument/2006/relationships/hyperlink" Target="https://genohub.com/dna-seq-library-preparation/#pacbio-pacbio_dna_template_prep" TargetMode="External"/><Relationship Id="rId3" Type="http://schemas.openxmlformats.org/officeDocument/2006/relationships/hyperlink" Target="https://genohub.com/dna-seq-library-preparation/#illumina-beckman_spriworks_fragment_library" TargetMode="External"/><Relationship Id="rId7" Type="http://schemas.openxmlformats.org/officeDocument/2006/relationships/hyperlink" Target="https://genohub.com/dna-seq-library-preparation/#illumina-nugen_encore_rapid_library" TargetMode="External"/><Relationship Id="rId12" Type="http://schemas.openxmlformats.org/officeDocument/2006/relationships/hyperlink" Target="https://genohub.com/dna-seq-library-preparation/#illumina-illumina_nextera_xt" TargetMode="External"/><Relationship Id="rId17" Type="http://schemas.openxmlformats.org/officeDocument/2006/relationships/hyperlink" Target="https://genohub.com/dna-seq-library-preparation/#illumina-illumina_truseq_dna" TargetMode="External"/><Relationship Id="rId2" Type="http://schemas.openxmlformats.org/officeDocument/2006/relationships/hyperlink" Target="https://genohub.com/dna-seq-library-preparation/#illumina-beckman_spriworks_ht" TargetMode="External"/><Relationship Id="rId16" Type="http://schemas.openxmlformats.org/officeDocument/2006/relationships/hyperlink" Target="https://genohub.com/dna-seq-library-preparation/#illumina-bioo_scientific_nextflex_d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nohub.com/dna-seq-library-preparation/#illumina-neb_nebnext_ultra_dna" TargetMode="External"/><Relationship Id="rId11" Type="http://schemas.openxmlformats.org/officeDocument/2006/relationships/hyperlink" Target="https://genohub.com/dna-seq-library-preparation/#ion-life_tech_ion_plus_fragment" TargetMode="External"/><Relationship Id="rId5" Type="http://schemas.openxmlformats.org/officeDocument/2006/relationships/hyperlink" Target="https://genohub.com/dna-seq-library-preparation/#illumina-integenx_prepx_ilm_dna" TargetMode="External"/><Relationship Id="rId15" Type="http://schemas.openxmlformats.org/officeDocument/2006/relationships/hyperlink" Target="https://genohub.com/dna-seq-library-preparation/#illumina-bioo_scientific_nextflex_pcr-free" TargetMode="External"/><Relationship Id="rId10" Type="http://schemas.openxmlformats.org/officeDocument/2006/relationships/hyperlink" Target="https://genohub.com/#10x_genomics-homebrew" TargetMode="External"/><Relationship Id="rId19" Type="http://schemas.openxmlformats.org/officeDocument/2006/relationships/hyperlink" Target="https://genohub.com/ngs-library-preparation-kit-guide/" TargetMode="External"/><Relationship Id="rId4" Type="http://schemas.openxmlformats.org/officeDocument/2006/relationships/hyperlink" Target="https://genohub.com/dna-seq-library-preparation/#illumina-illumina_truseq_dna_pcr-free" TargetMode="External"/><Relationship Id="rId9" Type="http://schemas.openxmlformats.org/officeDocument/2006/relationships/hyperlink" Target="https://genohub.com/dna-seq-library-preparation/#illumina-kapa_dna_library" TargetMode="External"/><Relationship Id="rId14" Type="http://schemas.openxmlformats.org/officeDocument/2006/relationships/hyperlink" Target="https://genohub.com/dna-seq-library-preparation/#illumina-bioo_scientific_nextflex_rapid_dn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celometagenomových</a:t>
            </a:r>
            <a:r>
              <a:rPr lang="cs-CZ" dirty="0" smtClean="0"/>
              <a:t> knihoven (</a:t>
            </a:r>
            <a:r>
              <a:rPr lang="cs-CZ" dirty="0" err="1" smtClean="0"/>
              <a:t>shotgun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835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Enzymatická </a:t>
            </a:r>
            <a:r>
              <a:rPr lang="cs-CZ" dirty="0"/>
              <a:t>f</a:t>
            </a:r>
            <a:r>
              <a:rPr lang="cs-CZ" dirty="0" smtClean="0"/>
              <a:t>ragmentace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80" y="1245892"/>
            <a:ext cx="5375689" cy="485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6"/>
          <p:cNvGrpSpPr/>
          <p:nvPr/>
        </p:nvGrpSpPr>
        <p:grpSpPr>
          <a:xfrm>
            <a:off x="6049518" y="2033427"/>
            <a:ext cx="2902864" cy="664804"/>
            <a:chOff x="641230" y="1251285"/>
            <a:chExt cx="1621766" cy="664804"/>
          </a:xfrm>
        </p:grpSpPr>
        <p:sp>
          <p:nvSpPr>
            <p:cNvPr id="6" name="Rounded Rectangle 7"/>
            <p:cNvSpPr/>
            <p:nvPr/>
          </p:nvSpPr>
          <p:spPr bwMode="auto">
            <a:xfrm>
              <a:off x="641230" y="1251285"/>
              <a:ext cx="1621766" cy="664804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699690" y="1279862"/>
              <a:ext cx="148048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Separate fragmentation not required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6092113" y="3717565"/>
            <a:ext cx="2838489" cy="1119082"/>
            <a:chOff x="-816936" y="372599"/>
            <a:chExt cx="2977558" cy="605138"/>
          </a:xfrm>
        </p:grpSpPr>
        <p:sp>
          <p:nvSpPr>
            <p:cNvPr id="9" name="Rounded Rectangle 11"/>
            <p:cNvSpPr/>
            <p:nvPr/>
          </p:nvSpPr>
          <p:spPr bwMode="auto">
            <a:xfrm>
              <a:off x="-816936" y="372599"/>
              <a:ext cx="2977558" cy="605138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-751852" y="475454"/>
              <a:ext cx="2879932" cy="399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PCR</a:t>
              </a:r>
            </a:p>
            <a:p>
              <a:pPr algn="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Polishes fragment ends and incorporates optional indices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6602058" y="2912136"/>
            <a:ext cx="2345186" cy="552075"/>
            <a:chOff x="385313" y="1251284"/>
            <a:chExt cx="1877683" cy="552075"/>
          </a:xfrm>
        </p:grpSpPr>
        <p:sp>
          <p:nvSpPr>
            <p:cNvPr id="12" name="Rounded Rectangle 14"/>
            <p:cNvSpPr/>
            <p:nvPr/>
          </p:nvSpPr>
          <p:spPr bwMode="auto">
            <a:xfrm>
              <a:off x="385313" y="1251284"/>
              <a:ext cx="1877683" cy="552075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16944" y="1381460"/>
              <a:ext cx="1763231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Tag with enzyme mix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31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Mechanická fragmentace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Sonikace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Nebulizace</a:t>
            </a:r>
          </a:p>
          <a:p>
            <a:r>
              <a:rPr lang="cs-CZ" dirty="0" err="1" smtClean="0"/>
              <a:t>Hydroshear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463032"/>
            <a:ext cx="1944216" cy="179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8497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6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Mechanická fragmentace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260" y="1600859"/>
            <a:ext cx="3755100" cy="430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4"/>
          <p:cNvGrpSpPr/>
          <p:nvPr/>
        </p:nvGrpSpPr>
        <p:grpSpPr>
          <a:xfrm>
            <a:off x="4217059" y="2267854"/>
            <a:ext cx="577486" cy="2768055"/>
            <a:chOff x="4348393" y="2796363"/>
            <a:chExt cx="609928" cy="2083982"/>
          </a:xfrm>
        </p:grpSpPr>
        <p:cxnSp>
          <p:nvCxnSpPr>
            <p:cNvPr id="6" name="Straight Connector 12"/>
            <p:cNvCxnSpPr/>
            <p:nvPr/>
          </p:nvCxnSpPr>
          <p:spPr bwMode="auto">
            <a:xfrm>
              <a:off x="4348393" y="4880345"/>
              <a:ext cx="191709" cy="0"/>
            </a:xfrm>
            <a:prstGeom prst="line">
              <a:avLst/>
            </a:prstGeom>
            <a:noFill/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13"/>
            <p:cNvCxnSpPr/>
            <p:nvPr/>
          </p:nvCxnSpPr>
          <p:spPr bwMode="auto">
            <a:xfrm rot="5400000" flipH="1" flipV="1">
              <a:off x="3498112" y="3838354"/>
              <a:ext cx="2083981" cy="0"/>
            </a:xfrm>
            <a:prstGeom prst="line">
              <a:avLst/>
            </a:prstGeom>
            <a:noFill/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14"/>
            <p:cNvCxnSpPr/>
            <p:nvPr/>
          </p:nvCxnSpPr>
          <p:spPr bwMode="auto">
            <a:xfrm>
              <a:off x="4540102" y="2796363"/>
              <a:ext cx="418219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569911"/>
            <a:ext cx="35623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910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408831" y="2216720"/>
            <a:ext cx="272300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JetSeq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Library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Preparation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workflow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fast,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-tube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JetSeq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Library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Preparation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protocol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offers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fastest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turnaround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time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minimal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cleanup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steps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reducing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hands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-on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time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and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significantly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reducing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total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time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required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preparation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library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DNA</a:t>
            </a:r>
          </a:p>
        </p:txBody>
      </p:sp>
      <p:pic>
        <p:nvPicPr>
          <p:cNvPr id="6146" name="Picture 2" descr="http://www.bioline.com/media/catalog/product/cache/14/thumbnail/800x600/040ec09b1e35df139433887a97daa66f/d/n/dna_library_preperation_workflow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10343"/>
            <a:ext cx="573405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BIO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0953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096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Obecný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0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Nextera</a:t>
            </a:r>
            <a:r>
              <a:rPr lang="cs-CZ" dirty="0"/>
              <a:t> XT DNA Sample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Prep</a:t>
            </a:r>
            <a:r>
              <a:rPr lang="cs-CZ" dirty="0" smtClean="0"/>
              <a:t> </a:t>
            </a:r>
            <a:r>
              <a:rPr lang="cs-CZ" dirty="0" err="1" smtClean="0"/>
              <a:t>Kit</a:t>
            </a:r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755576" y="1762720"/>
            <a:ext cx="7791524" cy="454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Rapid sample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preparation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sample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90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minutes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Fastest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easiest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sample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sample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normalization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Flexible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multiplexing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Optimized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many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genomes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plazmids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PCR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amplicons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amount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input DNA (1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coverage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8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590872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TruSeq</a:t>
            </a:r>
            <a:r>
              <a:rPr lang="en-US" dirty="0" smtClean="0"/>
              <a:t> DNA PCR-Free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Prep</a:t>
            </a:r>
            <a:r>
              <a:rPr lang="cs-CZ" dirty="0" smtClean="0"/>
              <a:t> </a:t>
            </a:r>
            <a:r>
              <a:rPr lang="cs-CZ" dirty="0" err="1" smtClean="0"/>
              <a:t>Kit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sz="1800" b="0" i="1" dirty="0">
              <a:solidFill>
                <a:schemeClr val="tx2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755576" y="1762720"/>
            <a:ext cx="7791524" cy="45466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Simple ½ day PCR-free workflow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All-inclusive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kit w/gel-free size-selection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Tunable to a variety of read lengths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(24spl) and High (96spl) Throughput Options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Premier genome coverage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Lowest &amp; smallest number of gaps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duplicates from PCR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coverage of high GC/AT rich regions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365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TruSeq</a:t>
            </a:r>
            <a:r>
              <a:rPr lang="en-US" dirty="0" smtClean="0"/>
              <a:t> DNA PCR-Free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Data Quality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sz="1800" b="0" i="1" dirty="0">
              <a:solidFill>
                <a:schemeClr val="tx2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967248" y="5733256"/>
            <a:ext cx="7124926" cy="86271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more of the genome with reduced library bias and gaps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4391908" cy="332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11" y="1700808"/>
            <a:ext cx="4381700" cy="328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1323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TruSeq </a:t>
            </a:r>
            <a:r>
              <a:rPr lang="cs-CZ" dirty="0" err="1"/>
              <a:t>Nano</a:t>
            </a:r>
            <a:r>
              <a:rPr lang="cs-CZ" dirty="0"/>
              <a:t> </a:t>
            </a:r>
            <a:r>
              <a:rPr lang="cs-CZ" dirty="0" smtClean="0"/>
              <a:t>DNA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 smtClean="0"/>
              <a:t>Prep</a:t>
            </a:r>
            <a:r>
              <a:rPr lang="cs-CZ" dirty="0" smtClean="0"/>
              <a:t> </a:t>
            </a:r>
            <a:r>
              <a:rPr lang="cs-CZ" dirty="0" err="1" smtClean="0"/>
              <a:t>Kit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323528" y="1772816"/>
            <a:ext cx="7791524" cy="45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Simple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less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day workflow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All-inclusive kit w/gel-free size-selection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Tunable to a variety of read lengths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(24spl) and High (96spl) Throughput Options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Premier genome coverage</a:t>
            </a:r>
          </a:p>
          <a:p>
            <a:pPr lvl="1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sample input (100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ng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Lowest &amp; smallest number of gaps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coverage of high GC/AT rich regions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730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Autofit/>
          </a:bodyPr>
          <a:lstStyle/>
          <a:p>
            <a:r>
              <a:rPr lang="cs-CZ" sz="5400" dirty="0" smtClean="0"/>
              <a:t>Další možnosti příprav knihoven DNA, RNA - </a:t>
            </a:r>
            <a:r>
              <a:rPr lang="cs-CZ" sz="5400" dirty="0" err="1" smtClean="0"/>
              <a:t>Illumina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525602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TruSeq </a:t>
            </a:r>
            <a:r>
              <a:rPr lang="cs-CZ" dirty="0" err="1"/>
              <a:t>Synthetic</a:t>
            </a:r>
            <a:r>
              <a:rPr lang="cs-CZ" dirty="0"/>
              <a:t> Long-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DNA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cs-CZ" dirty="0" err="1" smtClean="0"/>
              <a:t>Prep</a:t>
            </a:r>
            <a:r>
              <a:rPr lang="cs-CZ" dirty="0" smtClean="0"/>
              <a:t> </a:t>
            </a:r>
            <a:r>
              <a:rPr lang="cs-CZ" dirty="0" err="1" smtClean="0"/>
              <a:t>Kit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Designed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two applications: preparing DNA libraries for long-read assembly and phasing analysis from whole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genome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sequencing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Leverages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TruSeq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Nextera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chemistries with the high accuracy of short sequencing reads to construct long synthetic fragments with high assembly accuracy or efficient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phasing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Enables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phasing of 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novo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mutations and the identification of co-inherited alleles in a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Sekvenace</a:t>
            </a:r>
            <a:r>
              <a:rPr lang="cs-CZ" dirty="0" smtClean="0"/>
              <a:t> 16S </a:t>
            </a:r>
            <a:r>
              <a:rPr lang="cs-CZ" dirty="0" err="1" smtClean="0"/>
              <a:t>rRNA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3" y="1600200"/>
            <a:ext cx="7811365" cy="467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1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cs-CZ" dirty="0"/>
              <a:t>TruSeq </a:t>
            </a:r>
            <a:r>
              <a:rPr lang="cs-CZ" dirty="0" err="1"/>
              <a:t>Synthetic</a:t>
            </a:r>
            <a:r>
              <a:rPr lang="cs-CZ" dirty="0"/>
              <a:t> Long-</a:t>
            </a:r>
            <a:r>
              <a:rPr lang="cs-CZ" dirty="0" err="1"/>
              <a:t>Read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DNA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Prep</a:t>
            </a:r>
            <a:r>
              <a:rPr lang="cs-CZ" dirty="0"/>
              <a:t> </a:t>
            </a:r>
            <a:r>
              <a:rPr lang="cs-CZ" dirty="0" err="1"/>
              <a:t>Kit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18008" r="50327" b="49832"/>
          <a:stretch/>
        </p:blipFill>
        <p:spPr bwMode="auto">
          <a:xfrm>
            <a:off x="-396552" y="2420888"/>
            <a:ext cx="4860032" cy="3276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Zástupný symbol pro obsah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52406" r="50327" b="13196"/>
          <a:stretch/>
        </p:blipFill>
        <p:spPr bwMode="auto">
          <a:xfrm>
            <a:off x="4304836" y="2204864"/>
            <a:ext cx="4947684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Zástupný symbol pro obsah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71980" r="50327" b="13196"/>
          <a:stretch/>
        </p:blipFill>
        <p:spPr bwMode="auto">
          <a:xfrm>
            <a:off x="4283968" y="4149080"/>
            <a:ext cx="4947684" cy="1520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55976" y="2420888"/>
            <a:ext cx="1648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283968" y="4293096"/>
            <a:ext cx="23689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036519" y="3861048"/>
            <a:ext cx="288032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804248" y="3969060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0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Příprava RNA knihoven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TruSeq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RNA Sample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Prep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Kit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v2 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TruSeq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Stranded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mRNA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HT Sample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Prep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Kit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TruSeq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Stranded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Total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RNA LT Sample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Prep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Kit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TruSeq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Small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RNA Sample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5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TruSeq®  RNA Sample </a:t>
            </a:r>
            <a:br>
              <a:rPr lang="cs-CZ" dirty="0"/>
            </a:br>
            <a:r>
              <a:rPr lang="cs-CZ" dirty="0" err="1" smtClean="0"/>
              <a:t>Prep</a:t>
            </a:r>
            <a:r>
              <a:rPr lang="cs-CZ" dirty="0" smtClean="0"/>
              <a:t> </a:t>
            </a:r>
            <a:r>
              <a:rPr lang="cs-CZ" dirty="0" err="1"/>
              <a:t>Kit</a:t>
            </a:r>
            <a:r>
              <a:rPr lang="cs-CZ" dirty="0"/>
              <a:t> V2</a:t>
            </a: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80876" y="2266776"/>
            <a:ext cx="7791524" cy="45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Simple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12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hours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workflow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All-inclusive kit w/gel-free size-selection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Tunable to a variety of read lengths</a:t>
            </a:r>
          </a:p>
          <a:p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High-Troughput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Gene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Expression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Improvements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RNA to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cDNA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conversion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polyA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selection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mRNA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endParaRPr lang="cs-CZ" dirty="0"/>
          </a:p>
        </p:txBody>
      </p:sp>
      <p:pic>
        <p:nvPicPr>
          <p:cNvPr id="4" name="Obrázek 3" descr="Agrigenomics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0" t="84161" r="18493" b="11576"/>
          <a:stretch/>
        </p:blipFill>
        <p:spPr>
          <a:xfrm>
            <a:off x="7784693" y="6381328"/>
            <a:ext cx="1323811" cy="4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TruSeq</a:t>
            </a:r>
            <a:r>
              <a:rPr lang="cs-CZ" dirty="0"/>
              <a:t>®  RNA Sample </a:t>
            </a:r>
            <a:br>
              <a:rPr lang="cs-CZ" dirty="0"/>
            </a:br>
            <a:r>
              <a:rPr lang="cs-CZ" dirty="0" err="1"/>
              <a:t>Prep</a:t>
            </a:r>
            <a:r>
              <a:rPr lang="cs-CZ" dirty="0"/>
              <a:t> </a:t>
            </a:r>
            <a:r>
              <a:rPr lang="cs-CZ" dirty="0" err="1"/>
              <a:t>Kit</a:t>
            </a:r>
            <a:r>
              <a:rPr lang="cs-CZ" dirty="0"/>
              <a:t> V2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0147" r="16695" b="26929"/>
          <a:stretch/>
        </p:blipFill>
        <p:spPr bwMode="auto">
          <a:xfrm>
            <a:off x="755576" y="1433014"/>
            <a:ext cx="7920880" cy="4876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05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2. TruSeq</a:t>
            </a:r>
            <a:r>
              <a:rPr lang="cs-CZ" sz="4000" dirty="0"/>
              <a:t>® </a:t>
            </a:r>
            <a:r>
              <a:rPr lang="cs-CZ" sz="4000" dirty="0" err="1"/>
              <a:t>Stranded</a:t>
            </a:r>
            <a:r>
              <a:rPr lang="cs-CZ" sz="4000" dirty="0"/>
              <a:t> </a:t>
            </a:r>
            <a:r>
              <a:rPr lang="cs-CZ" sz="4000" dirty="0" err="1"/>
              <a:t>mRNA</a:t>
            </a:r>
            <a:r>
              <a:rPr lang="cs-CZ" sz="4000" dirty="0"/>
              <a:t>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Sample </a:t>
            </a:r>
            <a:r>
              <a:rPr lang="cs-CZ" sz="4000" dirty="0" err="1" smtClean="0"/>
              <a:t>Prep</a:t>
            </a:r>
            <a:r>
              <a:rPr lang="cs-CZ" sz="4000" dirty="0" smtClean="0"/>
              <a:t> </a:t>
            </a:r>
            <a:r>
              <a:rPr lang="cs-CZ" sz="4000" dirty="0" err="1" smtClean="0"/>
              <a:t>Kit</a:t>
            </a:r>
            <a:endParaRPr lang="cs-CZ" sz="4000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256654" y="1762720"/>
            <a:ext cx="7791524" cy="45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less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than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 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days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All-inclusive kit w/gel-free size-selection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Tunable to a variety of read lengths</a:t>
            </a:r>
          </a:p>
          <a:p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High-Troughput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Gene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Expression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RNA to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cDNA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polyA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selection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Precise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strand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orientation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Compatible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many sample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low-quality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FFPE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7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37320" y="1355670"/>
            <a:ext cx="6528594" cy="529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34525"/>
            <a:ext cx="8892480" cy="1034235"/>
          </a:xfrm>
        </p:spPr>
        <p:txBody>
          <a:bodyPr>
            <a:noAutofit/>
          </a:bodyPr>
          <a:lstStyle/>
          <a:p>
            <a:r>
              <a:rPr lang="cs-CZ" sz="4000" dirty="0" smtClean="0"/>
              <a:t>2. TruSeq</a:t>
            </a:r>
            <a:r>
              <a:rPr lang="cs-CZ" sz="4000" dirty="0"/>
              <a:t>® </a:t>
            </a:r>
            <a:r>
              <a:rPr lang="cs-CZ" sz="4000" dirty="0" err="1"/>
              <a:t>Stranded</a:t>
            </a:r>
            <a:r>
              <a:rPr lang="cs-CZ" sz="4000" dirty="0"/>
              <a:t> </a:t>
            </a:r>
            <a:r>
              <a:rPr lang="cs-CZ" sz="4000" dirty="0" err="1"/>
              <a:t>mRNA</a:t>
            </a:r>
            <a:r>
              <a:rPr lang="cs-CZ" sz="4000" dirty="0"/>
              <a:t> </a:t>
            </a:r>
            <a:r>
              <a:rPr lang="cs-CZ" sz="4000" b="1" dirty="0" smtClean="0">
                <a:solidFill>
                  <a:schemeClr val="tx2"/>
                </a:solidFill>
              </a:rPr>
              <a:t/>
            </a:r>
            <a:br>
              <a:rPr lang="cs-CZ" sz="4000" b="1" dirty="0" smtClean="0">
                <a:solidFill>
                  <a:schemeClr val="tx2"/>
                </a:solidFill>
              </a:rPr>
            </a:b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93678" y="2172013"/>
            <a:ext cx="845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First Strand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956537" y="2184610"/>
            <a:ext cx="428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cDNA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61243" y="3503918"/>
            <a:ext cx="845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First Strand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58068" y="3902381"/>
            <a:ext cx="105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Second Strand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978518" y="4854261"/>
            <a:ext cx="3271692" cy="624201"/>
          </a:xfrm>
          <a:custGeom>
            <a:avLst/>
            <a:gdLst>
              <a:gd name="T0" fmla="*/ 155 w 4425"/>
              <a:gd name="T1" fmla="*/ 469 h 951"/>
              <a:gd name="T2" fmla="*/ 263 w 4425"/>
              <a:gd name="T3" fmla="*/ 321 h 951"/>
              <a:gd name="T4" fmla="*/ 383 w 4425"/>
              <a:gd name="T5" fmla="*/ 189 h 951"/>
              <a:gd name="T6" fmla="*/ 524 w 4425"/>
              <a:gd name="T7" fmla="*/ 83 h 951"/>
              <a:gd name="T8" fmla="*/ 689 w 4425"/>
              <a:gd name="T9" fmla="*/ 16 h 951"/>
              <a:gd name="T10" fmla="*/ 864 w 4425"/>
              <a:gd name="T11" fmla="*/ 2 h 951"/>
              <a:gd name="T12" fmla="*/ 976 w 4425"/>
              <a:gd name="T13" fmla="*/ 25 h 951"/>
              <a:gd name="T14" fmla="*/ 1084 w 4425"/>
              <a:gd name="T15" fmla="*/ 72 h 951"/>
              <a:gd name="T16" fmla="*/ 1234 w 4425"/>
              <a:gd name="T17" fmla="*/ 161 h 951"/>
              <a:gd name="T18" fmla="*/ 1451 w 4425"/>
              <a:gd name="T19" fmla="*/ 319 h 951"/>
              <a:gd name="T20" fmla="*/ 1754 w 4425"/>
              <a:gd name="T21" fmla="*/ 545 h 951"/>
              <a:gd name="T22" fmla="*/ 1935 w 4425"/>
              <a:gd name="T23" fmla="*/ 658 h 951"/>
              <a:gd name="T24" fmla="*/ 2027 w 4425"/>
              <a:gd name="T25" fmla="*/ 698 h 951"/>
              <a:gd name="T26" fmla="*/ 2109 w 4425"/>
              <a:gd name="T27" fmla="*/ 720 h 951"/>
              <a:gd name="T28" fmla="*/ 2179 w 4425"/>
              <a:gd name="T29" fmla="*/ 723 h 951"/>
              <a:gd name="T30" fmla="*/ 2248 w 4425"/>
              <a:gd name="T31" fmla="*/ 708 h 951"/>
              <a:gd name="T32" fmla="*/ 2321 w 4425"/>
              <a:gd name="T33" fmla="*/ 677 h 951"/>
              <a:gd name="T34" fmla="*/ 2451 w 4425"/>
              <a:gd name="T35" fmla="*/ 594 h 951"/>
              <a:gd name="T36" fmla="*/ 2654 w 4425"/>
              <a:gd name="T37" fmla="*/ 422 h 951"/>
              <a:gd name="T38" fmla="*/ 2868 w 4425"/>
              <a:gd name="T39" fmla="*/ 238 h 951"/>
              <a:gd name="T40" fmla="*/ 3019 w 4425"/>
              <a:gd name="T41" fmla="*/ 132 h 951"/>
              <a:gd name="T42" fmla="*/ 3122 w 4425"/>
              <a:gd name="T43" fmla="*/ 83 h 951"/>
              <a:gd name="T44" fmla="*/ 3233 w 4425"/>
              <a:gd name="T45" fmla="*/ 55 h 951"/>
              <a:gd name="T46" fmla="*/ 3400 w 4425"/>
              <a:gd name="T47" fmla="*/ 60 h 951"/>
              <a:gd name="T48" fmla="*/ 3594 w 4425"/>
              <a:gd name="T49" fmla="*/ 111 h 951"/>
              <a:gd name="T50" fmla="*/ 3780 w 4425"/>
              <a:gd name="T51" fmla="*/ 202 h 951"/>
              <a:gd name="T52" fmla="*/ 3956 w 4425"/>
              <a:gd name="T53" fmla="*/ 319 h 951"/>
              <a:gd name="T54" fmla="*/ 4126 w 4425"/>
              <a:gd name="T55" fmla="*/ 455 h 951"/>
              <a:gd name="T56" fmla="*/ 4425 w 4425"/>
              <a:gd name="T57" fmla="*/ 725 h 951"/>
              <a:gd name="T58" fmla="*/ 4012 w 4425"/>
              <a:gd name="T59" fmla="*/ 658 h 951"/>
              <a:gd name="T60" fmla="*/ 3853 w 4425"/>
              <a:gd name="T61" fmla="*/ 527 h 951"/>
              <a:gd name="T62" fmla="*/ 3697 w 4425"/>
              <a:gd name="T63" fmla="*/ 419 h 951"/>
              <a:gd name="T64" fmla="*/ 3545 w 4425"/>
              <a:gd name="T65" fmla="*/ 338 h 951"/>
              <a:gd name="T66" fmla="*/ 3400 w 4425"/>
              <a:gd name="T67" fmla="*/ 291 h 951"/>
              <a:gd name="T68" fmla="*/ 3277 w 4425"/>
              <a:gd name="T69" fmla="*/ 280 h 951"/>
              <a:gd name="T70" fmla="*/ 3217 w 4425"/>
              <a:gd name="T71" fmla="*/ 291 h 951"/>
              <a:gd name="T72" fmla="*/ 3149 w 4425"/>
              <a:gd name="T73" fmla="*/ 321 h 951"/>
              <a:gd name="T74" fmla="*/ 3044 w 4425"/>
              <a:gd name="T75" fmla="*/ 389 h 951"/>
              <a:gd name="T76" fmla="*/ 2877 w 4425"/>
              <a:gd name="T77" fmla="*/ 528 h 951"/>
              <a:gd name="T78" fmla="*/ 2622 w 4425"/>
              <a:gd name="T79" fmla="*/ 750 h 951"/>
              <a:gd name="T80" fmla="*/ 2443 w 4425"/>
              <a:gd name="T81" fmla="*/ 870 h 951"/>
              <a:gd name="T82" fmla="*/ 2333 w 4425"/>
              <a:gd name="T83" fmla="*/ 920 h 951"/>
              <a:gd name="T84" fmla="*/ 2215 w 4425"/>
              <a:gd name="T85" fmla="*/ 948 h 951"/>
              <a:gd name="T86" fmla="*/ 2091 w 4425"/>
              <a:gd name="T87" fmla="*/ 948 h 951"/>
              <a:gd name="T88" fmla="*/ 1971 w 4425"/>
              <a:gd name="T89" fmla="*/ 920 h 951"/>
              <a:gd name="T90" fmla="*/ 1852 w 4425"/>
              <a:gd name="T91" fmla="*/ 870 h 951"/>
              <a:gd name="T92" fmla="*/ 1668 w 4425"/>
              <a:gd name="T93" fmla="*/ 762 h 951"/>
              <a:gd name="T94" fmla="*/ 1400 w 4425"/>
              <a:gd name="T95" fmla="*/ 567 h 951"/>
              <a:gd name="T96" fmla="*/ 1148 w 4425"/>
              <a:gd name="T97" fmla="*/ 378 h 951"/>
              <a:gd name="T98" fmla="*/ 1000 w 4425"/>
              <a:gd name="T99" fmla="*/ 285 h 951"/>
              <a:gd name="T100" fmla="*/ 920 w 4425"/>
              <a:gd name="T101" fmla="*/ 249 h 951"/>
              <a:gd name="T102" fmla="*/ 859 w 4425"/>
              <a:gd name="T103" fmla="*/ 230 h 951"/>
              <a:gd name="T104" fmla="*/ 770 w 4425"/>
              <a:gd name="T105" fmla="*/ 233 h 951"/>
              <a:gd name="T106" fmla="*/ 662 w 4425"/>
              <a:gd name="T107" fmla="*/ 267 h 951"/>
              <a:gd name="T108" fmla="*/ 561 w 4425"/>
              <a:gd name="T109" fmla="*/ 336 h 951"/>
              <a:gd name="T110" fmla="*/ 461 w 4425"/>
              <a:gd name="T111" fmla="*/ 438 h 951"/>
              <a:gd name="T112" fmla="*/ 366 w 4425"/>
              <a:gd name="T113" fmla="*/ 566 h 951"/>
              <a:gd name="T114" fmla="*/ 196 w 4425"/>
              <a:gd name="T115" fmla="*/ 837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25" h="951">
                <a:moveTo>
                  <a:pt x="0" y="720"/>
                </a:moveTo>
                <a:lnTo>
                  <a:pt x="38" y="658"/>
                </a:lnTo>
                <a:lnTo>
                  <a:pt x="75" y="594"/>
                </a:lnTo>
                <a:lnTo>
                  <a:pt x="114" y="531"/>
                </a:lnTo>
                <a:lnTo>
                  <a:pt x="155" y="469"/>
                </a:lnTo>
                <a:lnTo>
                  <a:pt x="175" y="439"/>
                </a:lnTo>
                <a:lnTo>
                  <a:pt x="197" y="408"/>
                </a:lnTo>
                <a:lnTo>
                  <a:pt x="217" y="378"/>
                </a:lnTo>
                <a:lnTo>
                  <a:pt x="239" y="350"/>
                </a:lnTo>
                <a:lnTo>
                  <a:pt x="263" y="321"/>
                </a:lnTo>
                <a:lnTo>
                  <a:pt x="285" y="292"/>
                </a:lnTo>
                <a:lnTo>
                  <a:pt x="308" y="266"/>
                </a:lnTo>
                <a:lnTo>
                  <a:pt x="331" y="239"/>
                </a:lnTo>
                <a:lnTo>
                  <a:pt x="356" y="214"/>
                </a:lnTo>
                <a:lnTo>
                  <a:pt x="383" y="189"/>
                </a:lnTo>
                <a:lnTo>
                  <a:pt x="408" y="166"/>
                </a:lnTo>
                <a:lnTo>
                  <a:pt x="436" y="144"/>
                </a:lnTo>
                <a:lnTo>
                  <a:pt x="464" y="122"/>
                </a:lnTo>
                <a:lnTo>
                  <a:pt x="492" y="102"/>
                </a:lnTo>
                <a:lnTo>
                  <a:pt x="524" y="83"/>
                </a:lnTo>
                <a:lnTo>
                  <a:pt x="555" y="66"/>
                </a:lnTo>
                <a:lnTo>
                  <a:pt x="586" y="50"/>
                </a:lnTo>
                <a:lnTo>
                  <a:pt x="619" y="38"/>
                </a:lnTo>
                <a:lnTo>
                  <a:pt x="653" y="25"/>
                </a:lnTo>
                <a:lnTo>
                  <a:pt x="689" y="16"/>
                </a:lnTo>
                <a:lnTo>
                  <a:pt x="725" y="8"/>
                </a:lnTo>
                <a:lnTo>
                  <a:pt x="762" y="4"/>
                </a:lnTo>
                <a:lnTo>
                  <a:pt x="801" y="0"/>
                </a:lnTo>
                <a:lnTo>
                  <a:pt x="841" y="0"/>
                </a:lnTo>
                <a:lnTo>
                  <a:pt x="864" y="2"/>
                </a:lnTo>
                <a:lnTo>
                  <a:pt x="886" y="4"/>
                </a:lnTo>
                <a:lnTo>
                  <a:pt x="909" y="8"/>
                </a:lnTo>
                <a:lnTo>
                  <a:pt x="931" y="13"/>
                </a:lnTo>
                <a:lnTo>
                  <a:pt x="955" y="19"/>
                </a:lnTo>
                <a:lnTo>
                  <a:pt x="976" y="25"/>
                </a:lnTo>
                <a:lnTo>
                  <a:pt x="998" y="33"/>
                </a:lnTo>
                <a:lnTo>
                  <a:pt x="1020" y="43"/>
                </a:lnTo>
                <a:lnTo>
                  <a:pt x="1040" y="52"/>
                </a:lnTo>
                <a:lnTo>
                  <a:pt x="1064" y="61"/>
                </a:lnTo>
                <a:lnTo>
                  <a:pt x="1084" y="72"/>
                </a:lnTo>
                <a:lnTo>
                  <a:pt x="1106" y="83"/>
                </a:lnTo>
                <a:lnTo>
                  <a:pt x="1128" y="96"/>
                </a:lnTo>
                <a:lnTo>
                  <a:pt x="1148" y="107"/>
                </a:lnTo>
                <a:lnTo>
                  <a:pt x="1190" y="133"/>
                </a:lnTo>
                <a:lnTo>
                  <a:pt x="1234" y="161"/>
                </a:lnTo>
                <a:lnTo>
                  <a:pt x="1276" y="191"/>
                </a:lnTo>
                <a:lnTo>
                  <a:pt x="1320" y="222"/>
                </a:lnTo>
                <a:lnTo>
                  <a:pt x="1364" y="253"/>
                </a:lnTo>
                <a:lnTo>
                  <a:pt x="1407" y="286"/>
                </a:lnTo>
                <a:lnTo>
                  <a:pt x="1451" y="319"/>
                </a:lnTo>
                <a:lnTo>
                  <a:pt x="1539" y="386"/>
                </a:lnTo>
                <a:lnTo>
                  <a:pt x="1624" y="453"/>
                </a:lnTo>
                <a:lnTo>
                  <a:pt x="1668" y="485"/>
                </a:lnTo>
                <a:lnTo>
                  <a:pt x="1712" y="516"/>
                </a:lnTo>
                <a:lnTo>
                  <a:pt x="1754" y="545"/>
                </a:lnTo>
                <a:lnTo>
                  <a:pt x="1796" y="574"/>
                </a:lnTo>
                <a:lnTo>
                  <a:pt x="1837" y="600"/>
                </a:lnTo>
                <a:lnTo>
                  <a:pt x="1877" y="625"/>
                </a:lnTo>
                <a:lnTo>
                  <a:pt x="1918" y="647"/>
                </a:lnTo>
                <a:lnTo>
                  <a:pt x="1935" y="658"/>
                </a:lnTo>
                <a:lnTo>
                  <a:pt x="1956" y="667"/>
                </a:lnTo>
                <a:lnTo>
                  <a:pt x="1974" y="675"/>
                </a:lnTo>
                <a:lnTo>
                  <a:pt x="1993" y="684"/>
                </a:lnTo>
                <a:lnTo>
                  <a:pt x="2010" y="692"/>
                </a:lnTo>
                <a:lnTo>
                  <a:pt x="2027" y="698"/>
                </a:lnTo>
                <a:lnTo>
                  <a:pt x="2045" y="705"/>
                </a:lnTo>
                <a:lnTo>
                  <a:pt x="2062" y="709"/>
                </a:lnTo>
                <a:lnTo>
                  <a:pt x="2079" y="714"/>
                </a:lnTo>
                <a:lnTo>
                  <a:pt x="2095" y="717"/>
                </a:lnTo>
                <a:lnTo>
                  <a:pt x="2109" y="720"/>
                </a:lnTo>
                <a:lnTo>
                  <a:pt x="2124" y="722"/>
                </a:lnTo>
                <a:lnTo>
                  <a:pt x="2138" y="723"/>
                </a:lnTo>
                <a:lnTo>
                  <a:pt x="2152" y="723"/>
                </a:lnTo>
                <a:lnTo>
                  <a:pt x="2165" y="723"/>
                </a:lnTo>
                <a:lnTo>
                  <a:pt x="2179" y="723"/>
                </a:lnTo>
                <a:lnTo>
                  <a:pt x="2191" y="722"/>
                </a:lnTo>
                <a:lnTo>
                  <a:pt x="2205" y="719"/>
                </a:lnTo>
                <a:lnTo>
                  <a:pt x="2218" y="716"/>
                </a:lnTo>
                <a:lnTo>
                  <a:pt x="2232" y="713"/>
                </a:lnTo>
                <a:lnTo>
                  <a:pt x="2248" y="708"/>
                </a:lnTo>
                <a:lnTo>
                  <a:pt x="2262" y="703"/>
                </a:lnTo>
                <a:lnTo>
                  <a:pt x="2276" y="698"/>
                </a:lnTo>
                <a:lnTo>
                  <a:pt x="2290" y="692"/>
                </a:lnTo>
                <a:lnTo>
                  <a:pt x="2305" y="684"/>
                </a:lnTo>
                <a:lnTo>
                  <a:pt x="2321" y="677"/>
                </a:lnTo>
                <a:lnTo>
                  <a:pt x="2337" y="669"/>
                </a:lnTo>
                <a:lnTo>
                  <a:pt x="2352" y="659"/>
                </a:lnTo>
                <a:lnTo>
                  <a:pt x="2385" y="641"/>
                </a:lnTo>
                <a:lnTo>
                  <a:pt x="2418" y="619"/>
                </a:lnTo>
                <a:lnTo>
                  <a:pt x="2451" y="594"/>
                </a:lnTo>
                <a:lnTo>
                  <a:pt x="2483" y="569"/>
                </a:lnTo>
                <a:lnTo>
                  <a:pt x="2516" y="542"/>
                </a:lnTo>
                <a:lnTo>
                  <a:pt x="2551" y="513"/>
                </a:lnTo>
                <a:lnTo>
                  <a:pt x="2585" y="483"/>
                </a:lnTo>
                <a:lnTo>
                  <a:pt x="2654" y="422"/>
                </a:lnTo>
                <a:lnTo>
                  <a:pt x="2724" y="360"/>
                </a:lnTo>
                <a:lnTo>
                  <a:pt x="2760" y="328"/>
                </a:lnTo>
                <a:lnTo>
                  <a:pt x="2794" y="297"/>
                </a:lnTo>
                <a:lnTo>
                  <a:pt x="2832" y="266"/>
                </a:lnTo>
                <a:lnTo>
                  <a:pt x="2868" y="238"/>
                </a:lnTo>
                <a:lnTo>
                  <a:pt x="2903" y="208"/>
                </a:lnTo>
                <a:lnTo>
                  <a:pt x="2941" y="182"/>
                </a:lnTo>
                <a:lnTo>
                  <a:pt x="2980" y="157"/>
                </a:lnTo>
                <a:lnTo>
                  <a:pt x="3000" y="144"/>
                </a:lnTo>
                <a:lnTo>
                  <a:pt x="3019" y="132"/>
                </a:lnTo>
                <a:lnTo>
                  <a:pt x="3039" y="121"/>
                </a:lnTo>
                <a:lnTo>
                  <a:pt x="3060" y="111"/>
                </a:lnTo>
                <a:lnTo>
                  <a:pt x="3080" y="100"/>
                </a:lnTo>
                <a:lnTo>
                  <a:pt x="3100" y="93"/>
                </a:lnTo>
                <a:lnTo>
                  <a:pt x="3122" y="83"/>
                </a:lnTo>
                <a:lnTo>
                  <a:pt x="3142" y="77"/>
                </a:lnTo>
                <a:lnTo>
                  <a:pt x="3164" y="69"/>
                </a:lnTo>
                <a:lnTo>
                  <a:pt x="3186" y="64"/>
                </a:lnTo>
                <a:lnTo>
                  <a:pt x="3210" y="60"/>
                </a:lnTo>
                <a:lnTo>
                  <a:pt x="3233" y="55"/>
                </a:lnTo>
                <a:lnTo>
                  <a:pt x="3255" y="54"/>
                </a:lnTo>
                <a:lnTo>
                  <a:pt x="3278" y="52"/>
                </a:lnTo>
                <a:lnTo>
                  <a:pt x="3320" y="54"/>
                </a:lnTo>
                <a:lnTo>
                  <a:pt x="3359" y="55"/>
                </a:lnTo>
                <a:lnTo>
                  <a:pt x="3400" y="60"/>
                </a:lnTo>
                <a:lnTo>
                  <a:pt x="3439" y="66"/>
                </a:lnTo>
                <a:lnTo>
                  <a:pt x="3480" y="75"/>
                </a:lnTo>
                <a:lnTo>
                  <a:pt x="3517" y="86"/>
                </a:lnTo>
                <a:lnTo>
                  <a:pt x="3556" y="99"/>
                </a:lnTo>
                <a:lnTo>
                  <a:pt x="3594" y="111"/>
                </a:lnTo>
                <a:lnTo>
                  <a:pt x="3633" y="127"/>
                </a:lnTo>
                <a:lnTo>
                  <a:pt x="3669" y="144"/>
                </a:lnTo>
                <a:lnTo>
                  <a:pt x="3706" y="161"/>
                </a:lnTo>
                <a:lnTo>
                  <a:pt x="3742" y="182"/>
                </a:lnTo>
                <a:lnTo>
                  <a:pt x="3780" y="202"/>
                </a:lnTo>
                <a:lnTo>
                  <a:pt x="3815" y="224"/>
                </a:lnTo>
                <a:lnTo>
                  <a:pt x="3850" y="246"/>
                </a:lnTo>
                <a:lnTo>
                  <a:pt x="3886" y="269"/>
                </a:lnTo>
                <a:lnTo>
                  <a:pt x="3920" y="294"/>
                </a:lnTo>
                <a:lnTo>
                  <a:pt x="3956" y="319"/>
                </a:lnTo>
                <a:lnTo>
                  <a:pt x="3990" y="346"/>
                </a:lnTo>
                <a:lnTo>
                  <a:pt x="4025" y="372"/>
                </a:lnTo>
                <a:lnTo>
                  <a:pt x="4059" y="399"/>
                </a:lnTo>
                <a:lnTo>
                  <a:pt x="4092" y="427"/>
                </a:lnTo>
                <a:lnTo>
                  <a:pt x="4126" y="455"/>
                </a:lnTo>
                <a:lnTo>
                  <a:pt x="4161" y="485"/>
                </a:lnTo>
                <a:lnTo>
                  <a:pt x="4226" y="544"/>
                </a:lnTo>
                <a:lnTo>
                  <a:pt x="4293" y="603"/>
                </a:lnTo>
                <a:lnTo>
                  <a:pt x="4359" y="664"/>
                </a:lnTo>
                <a:lnTo>
                  <a:pt x="4425" y="725"/>
                </a:lnTo>
                <a:lnTo>
                  <a:pt x="4270" y="892"/>
                </a:lnTo>
                <a:lnTo>
                  <a:pt x="4204" y="831"/>
                </a:lnTo>
                <a:lnTo>
                  <a:pt x="4140" y="772"/>
                </a:lnTo>
                <a:lnTo>
                  <a:pt x="4076" y="714"/>
                </a:lnTo>
                <a:lnTo>
                  <a:pt x="4012" y="658"/>
                </a:lnTo>
                <a:lnTo>
                  <a:pt x="3979" y="630"/>
                </a:lnTo>
                <a:lnTo>
                  <a:pt x="3948" y="603"/>
                </a:lnTo>
                <a:lnTo>
                  <a:pt x="3915" y="577"/>
                </a:lnTo>
                <a:lnTo>
                  <a:pt x="3884" y="552"/>
                </a:lnTo>
                <a:lnTo>
                  <a:pt x="3853" y="527"/>
                </a:lnTo>
                <a:lnTo>
                  <a:pt x="3822" y="503"/>
                </a:lnTo>
                <a:lnTo>
                  <a:pt x="3790" y="481"/>
                </a:lnTo>
                <a:lnTo>
                  <a:pt x="3759" y="460"/>
                </a:lnTo>
                <a:lnTo>
                  <a:pt x="3728" y="438"/>
                </a:lnTo>
                <a:lnTo>
                  <a:pt x="3697" y="419"/>
                </a:lnTo>
                <a:lnTo>
                  <a:pt x="3667" y="400"/>
                </a:lnTo>
                <a:lnTo>
                  <a:pt x="3636" y="383"/>
                </a:lnTo>
                <a:lnTo>
                  <a:pt x="3606" y="366"/>
                </a:lnTo>
                <a:lnTo>
                  <a:pt x="3575" y="352"/>
                </a:lnTo>
                <a:lnTo>
                  <a:pt x="3545" y="338"/>
                </a:lnTo>
                <a:lnTo>
                  <a:pt x="3517" y="327"/>
                </a:lnTo>
                <a:lnTo>
                  <a:pt x="3488" y="316"/>
                </a:lnTo>
                <a:lnTo>
                  <a:pt x="3458" y="307"/>
                </a:lnTo>
                <a:lnTo>
                  <a:pt x="3430" y="299"/>
                </a:lnTo>
                <a:lnTo>
                  <a:pt x="3400" y="291"/>
                </a:lnTo>
                <a:lnTo>
                  <a:pt x="3372" y="286"/>
                </a:lnTo>
                <a:lnTo>
                  <a:pt x="3344" y="283"/>
                </a:lnTo>
                <a:lnTo>
                  <a:pt x="3314" y="280"/>
                </a:lnTo>
                <a:lnTo>
                  <a:pt x="3288" y="280"/>
                </a:lnTo>
                <a:lnTo>
                  <a:pt x="3277" y="280"/>
                </a:lnTo>
                <a:lnTo>
                  <a:pt x="3266" y="282"/>
                </a:lnTo>
                <a:lnTo>
                  <a:pt x="3255" y="283"/>
                </a:lnTo>
                <a:lnTo>
                  <a:pt x="3242" y="285"/>
                </a:lnTo>
                <a:lnTo>
                  <a:pt x="3230" y="288"/>
                </a:lnTo>
                <a:lnTo>
                  <a:pt x="3217" y="291"/>
                </a:lnTo>
                <a:lnTo>
                  <a:pt x="3205" y="296"/>
                </a:lnTo>
                <a:lnTo>
                  <a:pt x="3191" y="302"/>
                </a:lnTo>
                <a:lnTo>
                  <a:pt x="3178" y="307"/>
                </a:lnTo>
                <a:lnTo>
                  <a:pt x="3164" y="314"/>
                </a:lnTo>
                <a:lnTo>
                  <a:pt x="3149" y="321"/>
                </a:lnTo>
                <a:lnTo>
                  <a:pt x="3135" y="328"/>
                </a:lnTo>
                <a:lnTo>
                  <a:pt x="3121" y="338"/>
                </a:lnTo>
                <a:lnTo>
                  <a:pt x="3106" y="346"/>
                </a:lnTo>
                <a:lnTo>
                  <a:pt x="3075" y="367"/>
                </a:lnTo>
                <a:lnTo>
                  <a:pt x="3044" y="389"/>
                </a:lnTo>
                <a:lnTo>
                  <a:pt x="3011" y="414"/>
                </a:lnTo>
                <a:lnTo>
                  <a:pt x="2978" y="441"/>
                </a:lnTo>
                <a:lnTo>
                  <a:pt x="2944" y="469"/>
                </a:lnTo>
                <a:lnTo>
                  <a:pt x="2911" y="499"/>
                </a:lnTo>
                <a:lnTo>
                  <a:pt x="2877" y="528"/>
                </a:lnTo>
                <a:lnTo>
                  <a:pt x="2805" y="592"/>
                </a:lnTo>
                <a:lnTo>
                  <a:pt x="2733" y="656"/>
                </a:lnTo>
                <a:lnTo>
                  <a:pt x="2697" y="688"/>
                </a:lnTo>
                <a:lnTo>
                  <a:pt x="2660" y="719"/>
                </a:lnTo>
                <a:lnTo>
                  <a:pt x="2622" y="750"/>
                </a:lnTo>
                <a:lnTo>
                  <a:pt x="2583" y="780"/>
                </a:lnTo>
                <a:lnTo>
                  <a:pt x="2544" y="808"/>
                </a:lnTo>
                <a:lnTo>
                  <a:pt x="2504" y="834"/>
                </a:lnTo>
                <a:lnTo>
                  <a:pt x="2463" y="859"/>
                </a:lnTo>
                <a:lnTo>
                  <a:pt x="2443" y="870"/>
                </a:lnTo>
                <a:lnTo>
                  <a:pt x="2421" y="881"/>
                </a:lnTo>
                <a:lnTo>
                  <a:pt x="2401" y="892"/>
                </a:lnTo>
                <a:lnTo>
                  <a:pt x="2379" y="901"/>
                </a:lnTo>
                <a:lnTo>
                  <a:pt x="2355" y="911"/>
                </a:lnTo>
                <a:lnTo>
                  <a:pt x="2333" y="920"/>
                </a:lnTo>
                <a:lnTo>
                  <a:pt x="2310" y="928"/>
                </a:lnTo>
                <a:lnTo>
                  <a:pt x="2288" y="934"/>
                </a:lnTo>
                <a:lnTo>
                  <a:pt x="2263" y="939"/>
                </a:lnTo>
                <a:lnTo>
                  <a:pt x="2240" y="945"/>
                </a:lnTo>
                <a:lnTo>
                  <a:pt x="2215" y="948"/>
                </a:lnTo>
                <a:lnTo>
                  <a:pt x="2191" y="950"/>
                </a:lnTo>
                <a:lnTo>
                  <a:pt x="2165" y="951"/>
                </a:lnTo>
                <a:lnTo>
                  <a:pt x="2141" y="951"/>
                </a:lnTo>
                <a:lnTo>
                  <a:pt x="2116" y="950"/>
                </a:lnTo>
                <a:lnTo>
                  <a:pt x="2091" y="948"/>
                </a:lnTo>
                <a:lnTo>
                  <a:pt x="2066" y="944"/>
                </a:lnTo>
                <a:lnTo>
                  <a:pt x="2043" y="939"/>
                </a:lnTo>
                <a:lnTo>
                  <a:pt x="2018" y="934"/>
                </a:lnTo>
                <a:lnTo>
                  <a:pt x="1995" y="926"/>
                </a:lnTo>
                <a:lnTo>
                  <a:pt x="1971" y="920"/>
                </a:lnTo>
                <a:lnTo>
                  <a:pt x="1946" y="911"/>
                </a:lnTo>
                <a:lnTo>
                  <a:pt x="1923" y="901"/>
                </a:lnTo>
                <a:lnTo>
                  <a:pt x="1899" y="892"/>
                </a:lnTo>
                <a:lnTo>
                  <a:pt x="1876" y="881"/>
                </a:lnTo>
                <a:lnTo>
                  <a:pt x="1852" y="870"/>
                </a:lnTo>
                <a:lnTo>
                  <a:pt x="1829" y="859"/>
                </a:lnTo>
                <a:lnTo>
                  <a:pt x="1806" y="847"/>
                </a:lnTo>
                <a:lnTo>
                  <a:pt x="1759" y="820"/>
                </a:lnTo>
                <a:lnTo>
                  <a:pt x="1713" y="792"/>
                </a:lnTo>
                <a:lnTo>
                  <a:pt x="1668" y="762"/>
                </a:lnTo>
                <a:lnTo>
                  <a:pt x="1623" y="731"/>
                </a:lnTo>
                <a:lnTo>
                  <a:pt x="1578" y="700"/>
                </a:lnTo>
                <a:lnTo>
                  <a:pt x="1532" y="667"/>
                </a:lnTo>
                <a:lnTo>
                  <a:pt x="1487" y="634"/>
                </a:lnTo>
                <a:lnTo>
                  <a:pt x="1400" y="567"/>
                </a:lnTo>
                <a:lnTo>
                  <a:pt x="1312" y="500"/>
                </a:lnTo>
                <a:lnTo>
                  <a:pt x="1270" y="469"/>
                </a:lnTo>
                <a:lnTo>
                  <a:pt x="1229" y="438"/>
                </a:lnTo>
                <a:lnTo>
                  <a:pt x="1187" y="408"/>
                </a:lnTo>
                <a:lnTo>
                  <a:pt x="1148" y="378"/>
                </a:lnTo>
                <a:lnTo>
                  <a:pt x="1109" y="352"/>
                </a:lnTo>
                <a:lnTo>
                  <a:pt x="1072" y="328"/>
                </a:lnTo>
                <a:lnTo>
                  <a:pt x="1034" y="305"/>
                </a:lnTo>
                <a:lnTo>
                  <a:pt x="1017" y="294"/>
                </a:lnTo>
                <a:lnTo>
                  <a:pt x="1000" y="285"/>
                </a:lnTo>
                <a:lnTo>
                  <a:pt x="983" y="277"/>
                </a:lnTo>
                <a:lnTo>
                  <a:pt x="965" y="267"/>
                </a:lnTo>
                <a:lnTo>
                  <a:pt x="951" y="261"/>
                </a:lnTo>
                <a:lnTo>
                  <a:pt x="936" y="253"/>
                </a:lnTo>
                <a:lnTo>
                  <a:pt x="920" y="249"/>
                </a:lnTo>
                <a:lnTo>
                  <a:pt x="908" y="242"/>
                </a:lnTo>
                <a:lnTo>
                  <a:pt x="894" y="239"/>
                </a:lnTo>
                <a:lnTo>
                  <a:pt x="881" y="235"/>
                </a:lnTo>
                <a:lnTo>
                  <a:pt x="870" y="233"/>
                </a:lnTo>
                <a:lnTo>
                  <a:pt x="859" y="230"/>
                </a:lnTo>
                <a:lnTo>
                  <a:pt x="850" y="230"/>
                </a:lnTo>
                <a:lnTo>
                  <a:pt x="841" y="228"/>
                </a:lnTo>
                <a:lnTo>
                  <a:pt x="816" y="228"/>
                </a:lnTo>
                <a:lnTo>
                  <a:pt x="792" y="230"/>
                </a:lnTo>
                <a:lnTo>
                  <a:pt x="770" y="233"/>
                </a:lnTo>
                <a:lnTo>
                  <a:pt x="747" y="236"/>
                </a:lnTo>
                <a:lnTo>
                  <a:pt x="727" y="242"/>
                </a:lnTo>
                <a:lnTo>
                  <a:pt x="705" y="249"/>
                </a:lnTo>
                <a:lnTo>
                  <a:pt x="683" y="258"/>
                </a:lnTo>
                <a:lnTo>
                  <a:pt x="662" y="267"/>
                </a:lnTo>
                <a:lnTo>
                  <a:pt x="642" y="278"/>
                </a:lnTo>
                <a:lnTo>
                  <a:pt x="622" y="291"/>
                </a:lnTo>
                <a:lnTo>
                  <a:pt x="602" y="305"/>
                </a:lnTo>
                <a:lnTo>
                  <a:pt x="581" y="319"/>
                </a:lnTo>
                <a:lnTo>
                  <a:pt x="561" y="336"/>
                </a:lnTo>
                <a:lnTo>
                  <a:pt x="541" y="353"/>
                </a:lnTo>
                <a:lnTo>
                  <a:pt x="520" y="374"/>
                </a:lnTo>
                <a:lnTo>
                  <a:pt x="500" y="394"/>
                </a:lnTo>
                <a:lnTo>
                  <a:pt x="481" y="414"/>
                </a:lnTo>
                <a:lnTo>
                  <a:pt x="461" y="438"/>
                </a:lnTo>
                <a:lnTo>
                  <a:pt x="442" y="461"/>
                </a:lnTo>
                <a:lnTo>
                  <a:pt x="422" y="486"/>
                </a:lnTo>
                <a:lnTo>
                  <a:pt x="403" y="511"/>
                </a:lnTo>
                <a:lnTo>
                  <a:pt x="385" y="539"/>
                </a:lnTo>
                <a:lnTo>
                  <a:pt x="366" y="566"/>
                </a:lnTo>
                <a:lnTo>
                  <a:pt x="347" y="594"/>
                </a:lnTo>
                <a:lnTo>
                  <a:pt x="310" y="652"/>
                </a:lnTo>
                <a:lnTo>
                  <a:pt x="271" y="713"/>
                </a:lnTo>
                <a:lnTo>
                  <a:pt x="235" y="773"/>
                </a:lnTo>
                <a:lnTo>
                  <a:pt x="196" y="837"/>
                </a:lnTo>
                <a:lnTo>
                  <a:pt x="0" y="720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5097580" y="5121556"/>
            <a:ext cx="121283" cy="91794"/>
          </a:xfrm>
          <a:custGeom>
            <a:avLst/>
            <a:gdLst>
              <a:gd name="T0" fmla="*/ 151 w 162"/>
              <a:gd name="T1" fmla="*/ 139 h 139"/>
              <a:gd name="T2" fmla="*/ 40 w 162"/>
              <a:gd name="T3" fmla="*/ 69 h 139"/>
              <a:gd name="T4" fmla="*/ 14 w 162"/>
              <a:gd name="T5" fmla="*/ 110 h 139"/>
              <a:gd name="T6" fmla="*/ 0 w 162"/>
              <a:gd name="T7" fmla="*/ 100 h 139"/>
              <a:gd name="T8" fmla="*/ 62 w 162"/>
              <a:gd name="T9" fmla="*/ 0 h 139"/>
              <a:gd name="T10" fmla="*/ 78 w 162"/>
              <a:gd name="T11" fmla="*/ 10 h 139"/>
              <a:gd name="T12" fmla="*/ 51 w 162"/>
              <a:gd name="T13" fmla="*/ 52 h 139"/>
              <a:gd name="T14" fmla="*/ 162 w 162"/>
              <a:gd name="T15" fmla="*/ 122 h 139"/>
              <a:gd name="T16" fmla="*/ 151 w 162"/>
              <a:gd name="T17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39">
                <a:moveTo>
                  <a:pt x="151" y="139"/>
                </a:moveTo>
                <a:lnTo>
                  <a:pt x="40" y="69"/>
                </a:lnTo>
                <a:lnTo>
                  <a:pt x="14" y="110"/>
                </a:lnTo>
                <a:lnTo>
                  <a:pt x="0" y="100"/>
                </a:lnTo>
                <a:lnTo>
                  <a:pt x="62" y="0"/>
                </a:lnTo>
                <a:lnTo>
                  <a:pt x="78" y="10"/>
                </a:lnTo>
                <a:lnTo>
                  <a:pt x="51" y="52"/>
                </a:lnTo>
                <a:lnTo>
                  <a:pt x="162" y="122"/>
                </a:lnTo>
                <a:lnTo>
                  <a:pt x="151" y="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5283318" y="4945965"/>
            <a:ext cx="122763" cy="102285"/>
          </a:xfrm>
          <a:custGeom>
            <a:avLst/>
            <a:gdLst>
              <a:gd name="T0" fmla="*/ 73 w 165"/>
              <a:gd name="T1" fmla="*/ 157 h 157"/>
              <a:gd name="T2" fmla="*/ 0 w 165"/>
              <a:gd name="T3" fmla="*/ 16 h 157"/>
              <a:gd name="T4" fmla="*/ 14 w 165"/>
              <a:gd name="T5" fmla="*/ 0 h 157"/>
              <a:gd name="T6" fmla="*/ 165 w 165"/>
              <a:gd name="T7" fmla="*/ 52 h 157"/>
              <a:gd name="T8" fmla="*/ 149 w 165"/>
              <a:gd name="T9" fmla="*/ 69 h 157"/>
              <a:gd name="T10" fmla="*/ 104 w 165"/>
              <a:gd name="T11" fmla="*/ 52 h 157"/>
              <a:gd name="T12" fmla="*/ 64 w 165"/>
              <a:gd name="T13" fmla="*/ 99 h 157"/>
              <a:gd name="T14" fmla="*/ 87 w 165"/>
              <a:gd name="T15" fmla="*/ 141 h 157"/>
              <a:gd name="T16" fmla="*/ 73 w 165"/>
              <a:gd name="T17" fmla="*/ 157 h 157"/>
              <a:gd name="T18" fmla="*/ 56 w 165"/>
              <a:gd name="T19" fmla="*/ 85 h 157"/>
              <a:gd name="T20" fmla="*/ 89 w 165"/>
              <a:gd name="T21" fmla="*/ 47 h 157"/>
              <a:gd name="T22" fmla="*/ 48 w 165"/>
              <a:gd name="T23" fmla="*/ 32 h 157"/>
              <a:gd name="T24" fmla="*/ 31 w 165"/>
              <a:gd name="T25" fmla="*/ 24 h 157"/>
              <a:gd name="T26" fmla="*/ 17 w 165"/>
              <a:gd name="T27" fmla="*/ 19 h 157"/>
              <a:gd name="T28" fmla="*/ 34 w 165"/>
              <a:gd name="T29" fmla="*/ 44 h 157"/>
              <a:gd name="T30" fmla="*/ 56 w 165"/>
              <a:gd name="T31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157">
                <a:moveTo>
                  <a:pt x="73" y="157"/>
                </a:moveTo>
                <a:lnTo>
                  <a:pt x="0" y="16"/>
                </a:lnTo>
                <a:lnTo>
                  <a:pt x="14" y="0"/>
                </a:lnTo>
                <a:lnTo>
                  <a:pt x="165" y="52"/>
                </a:lnTo>
                <a:lnTo>
                  <a:pt x="149" y="69"/>
                </a:lnTo>
                <a:lnTo>
                  <a:pt x="104" y="52"/>
                </a:lnTo>
                <a:lnTo>
                  <a:pt x="64" y="99"/>
                </a:lnTo>
                <a:lnTo>
                  <a:pt x="87" y="141"/>
                </a:lnTo>
                <a:lnTo>
                  <a:pt x="73" y="157"/>
                </a:lnTo>
                <a:close/>
                <a:moveTo>
                  <a:pt x="56" y="85"/>
                </a:moveTo>
                <a:lnTo>
                  <a:pt x="89" y="47"/>
                </a:lnTo>
                <a:lnTo>
                  <a:pt x="48" y="32"/>
                </a:lnTo>
                <a:lnTo>
                  <a:pt x="31" y="24"/>
                </a:lnTo>
                <a:lnTo>
                  <a:pt x="17" y="19"/>
                </a:lnTo>
                <a:lnTo>
                  <a:pt x="34" y="44"/>
                </a:ln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510330" y="4793013"/>
            <a:ext cx="100576" cy="99662"/>
          </a:xfrm>
          <a:custGeom>
            <a:avLst/>
            <a:gdLst>
              <a:gd name="T0" fmla="*/ 115 w 134"/>
              <a:gd name="T1" fmla="*/ 92 h 153"/>
              <a:gd name="T2" fmla="*/ 134 w 134"/>
              <a:gd name="T3" fmla="*/ 94 h 153"/>
              <a:gd name="T4" fmla="*/ 129 w 134"/>
              <a:gd name="T5" fmla="*/ 116 h 153"/>
              <a:gd name="T6" fmla="*/ 119 w 134"/>
              <a:gd name="T7" fmla="*/ 133 h 153"/>
              <a:gd name="T8" fmla="*/ 103 w 134"/>
              <a:gd name="T9" fmla="*/ 146 h 153"/>
              <a:gd name="T10" fmla="*/ 83 w 134"/>
              <a:gd name="T11" fmla="*/ 153 h 153"/>
              <a:gd name="T12" fmla="*/ 61 w 134"/>
              <a:gd name="T13" fmla="*/ 153 h 153"/>
              <a:gd name="T14" fmla="*/ 42 w 134"/>
              <a:gd name="T15" fmla="*/ 150 h 153"/>
              <a:gd name="T16" fmla="*/ 28 w 134"/>
              <a:gd name="T17" fmla="*/ 139 h 153"/>
              <a:gd name="T18" fmla="*/ 15 w 134"/>
              <a:gd name="T19" fmla="*/ 125 h 153"/>
              <a:gd name="T20" fmla="*/ 6 w 134"/>
              <a:gd name="T21" fmla="*/ 108 h 153"/>
              <a:gd name="T22" fmla="*/ 0 w 134"/>
              <a:gd name="T23" fmla="*/ 88 h 153"/>
              <a:gd name="T24" fmla="*/ 0 w 134"/>
              <a:gd name="T25" fmla="*/ 66 h 153"/>
              <a:gd name="T26" fmla="*/ 3 w 134"/>
              <a:gd name="T27" fmla="*/ 46 h 153"/>
              <a:gd name="T28" fmla="*/ 11 w 134"/>
              <a:gd name="T29" fmla="*/ 30 h 153"/>
              <a:gd name="T30" fmla="*/ 23 w 134"/>
              <a:gd name="T31" fmla="*/ 16 h 153"/>
              <a:gd name="T32" fmla="*/ 39 w 134"/>
              <a:gd name="T33" fmla="*/ 7 h 153"/>
              <a:gd name="T34" fmla="*/ 58 w 134"/>
              <a:gd name="T35" fmla="*/ 0 h 153"/>
              <a:gd name="T36" fmla="*/ 78 w 134"/>
              <a:gd name="T37" fmla="*/ 0 h 153"/>
              <a:gd name="T38" fmla="*/ 87 w 134"/>
              <a:gd name="T39" fmla="*/ 2 h 153"/>
              <a:gd name="T40" fmla="*/ 97 w 134"/>
              <a:gd name="T41" fmla="*/ 7 h 153"/>
              <a:gd name="T42" fmla="*/ 111 w 134"/>
              <a:gd name="T43" fmla="*/ 18 h 153"/>
              <a:gd name="T44" fmla="*/ 122 w 134"/>
              <a:gd name="T45" fmla="*/ 35 h 153"/>
              <a:gd name="T46" fmla="*/ 104 w 134"/>
              <a:gd name="T47" fmla="*/ 43 h 153"/>
              <a:gd name="T48" fmla="*/ 95 w 134"/>
              <a:gd name="T49" fmla="*/ 28 h 153"/>
              <a:gd name="T50" fmla="*/ 86 w 134"/>
              <a:gd name="T51" fmla="*/ 21 h 153"/>
              <a:gd name="T52" fmla="*/ 73 w 134"/>
              <a:gd name="T53" fmla="*/ 18 h 153"/>
              <a:gd name="T54" fmla="*/ 59 w 134"/>
              <a:gd name="T55" fmla="*/ 18 h 153"/>
              <a:gd name="T56" fmla="*/ 45 w 134"/>
              <a:gd name="T57" fmla="*/ 22 h 153"/>
              <a:gd name="T58" fmla="*/ 33 w 134"/>
              <a:gd name="T59" fmla="*/ 30 h 153"/>
              <a:gd name="T60" fmla="*/ 25 w 134"/>
              <a:gd name="T61" fmla="*/ 43 h 153"/>
              <a:gd name="T62" fmla="*/ 20 w 134"/>
              <a:gd name="T63" fmla="*/ 55 h 153"/>
              <a:gd name="T64" fmla="*/ 19 w 134"/>
              <a:gd name="T65" fmla="*/ 69 h 153"/>
              <a:gd name="T66" fmla="*/ 20 w 134"/>
              <a:gd name="T67" fmla="*/ 85 h 153"/>
              <a:gd name="T68" fmla="*/ 25 w 134"/>
              <a:gd name="T69" fmla="*/ 102 h 153"/>
              <a:gd name="T70" fmla="*/ 31 w 134"/>
              <a:gd name="T71" fmla="*/ 116 h 153"/>
              <a:gd name="T72" fmla="*/ 40 w 134"/>
              <a:gd name="T73" fmla="*/ 127 h 153"/>
              <a:gd name="T74" fmla="*/ 51 w 134"/>
              <a:gd name="T75" fmla="*/ 133 h 153"/>
              <a:gd name="T76" fmla="*/ 65 w 134"/>
              <a:gd name="T77" fmla="*/ 136 h 153"/>
              <a:gd name="T78" fmla="*/ 78 w 134"/>
              <a:gd name="T79" fmla="*/ 136 h 153"/>
              <a:gd name="T80" fmla="*/ 92 w 134"/>
              <a:gd name="T81" fmla="*/ 132 h 153"/>
              <a:gd name="T82" fmla="*/ 104 w 134"/>
              <a:gd name="T83" fmla="*/ 122 h 153"/>
              <a:gd name="T84" fmla="*/ 112 w 134"/>
              <a:gd name="T85" fmla="*/ 110 h 153"/>
              <a:gd name="T86" fmla="*/ 115 w 134"/>
              <a:gd name="T87" fmla="*/ 92 h 153"/>
              <a:gd name="T88" fmla="*/ 115 w 134"/>
              <a:gd name="T89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53">
                <a:moveTo>
                  <a:pt x="115" y="92"/>
                </a:moveTo>
                <a:lnTo>
                  <a:pt x="134" y="94"/>
                </a:lnTo>
                <a:lnTo>
                  <a:pt x="129" y="116"/>
                </a:lnTo>
                <a:lnTo>
                  <a:pt x="119" y="133"/>
                </a:lnTo>
                <a:lnTo>
                  <a:pt x="103" y="146"/>
                </a:lnTo>
                <a:lnTo>
                  <a:pt x="83" y="153"/>
                </a:lnTo>
                <a:lnTo>
                  <a:pt x="61" y="153"/>
                </a:lnTo>
                <a:lnTo>
                  <a:pt x="42" y="150"/>
                </a:lnTo>
                <a:lnTo>
                  <a:pt x="28" y="139"/>
                </a:lnTo>
                <a:lnTo>
                  <a:pt x="15" y="125"/>
                </a:lnTo>
                <a:lnTo>
                  <a:pt x="6" y="108"/>
                </a:lnTo>
                <a:lnTo>
                  <a:pt x="0" y="88"/>
                </a:lnTo>
                <a:lnTo>
                  <a:pt x="0" y="66"/>
                </a:lnTo>
                <a:lnTo>
                  <a:pt x="3" y="46"/>
                </a:lnTo>
                <a:lnTo>
                  <a:pt x="11" y="30"/>
                </a:lnTo>
                <a:lnTo>
                  <a:pt x="23" y="16"/>
                </a:lnTo>
                <a:lnTo>
                  <a:pt x="39" y="7"/>
                </a:lnTo>
                <a:lnTo>
                  <a:pt x="58" y="0"/>
                </a:lnTo>
                <a:lnTo>
                  <a:pt x="78" y="0"/>
                </a:lnTo>
                <a:lnTo>
                  <a:pt x="87" y="2"/>
                </a:lnTo>
                <a:lnTo>
                  <a:pt x="97" y="7"/>
                </a:lnTo>
                <a:lnTo>
                  <a:pt x="111" y="18"/>
                </a:lnTo>
                <a:lnTo>
                  <a:pt x="122" y="35"/>
                </a:lnTo>
                <a:lnTo>
                  <a:pt x="104" y="43"/>
                </a:lnTo>
                <a:lnTo>
                  <a:pt x="95" y="28"/>
                </a:lnTo>
                <a:lnTo>
                  <a:pt x="86" y="21"/>
                </a:lnTo>
                <a:lnTo>
                  <a:pt x="73" y="18"/>
                </a:lnTo>
                <a:lnTo>
                  <a:pt x="59" y="18"/>
                </a:lnTo>
                <a:lnTo>
                  <a:pt x="45" y="22"/>
                </a:lnTo>
                <a:lnTo>
                  <a:pt x="33" y="30"/>
                </a:lnTo>
                <a:lnTo>
                  <a:pt x="25" y="43"/>
                </a:lnTo>
                <a:lnTo>
                  <a:pt x="20" y="55"/>
                </a:lnTo>
                <a:lnTo>
                  <a:pt x="19" y="69"/>
                </a:lnTo>
                <a:lnTo>
                  <a:pt x="20" y="85"/>
                </a:lnTo>
                <a:lnTo>
                  <a:pt x="25" y="102"/>
                </a:lnTo>
                <a:lnTo>
                  <a:pt x="31" y="116"/>
                </a:lnTo>
                <a:lnTo>
                  <a:pt x="40" y="127"/>
                </a:lnTo>
                <a:lnTo>
                  <a:pt x="51" y="133"/>
                </a:lnTo>
                <a:lnTo>
                  <a:pt x="65" y="136"/>
                </a:lnTo>
                <a:lnTo>
                  <a:pt x="78" y="136"/>
                </a:lnTo>
                <a:lnTo>
                  <a:pt x="92" y="132"/>
                </a:lnTo>
                <a:lnTo>
                  <a:pt x="104" y="122"/>
                </a:lnTo>
                <a:lnTo>
                  <a:pt x="112" y="110"/>
                </a:lnTo>
                <a:lnTo>
                  <a:pt x="115" y="92"/>
                </a:lnTo>
                <a:lnTo>
                  <a:pt x="115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784968" y="4865003"/>
            <a:ext cx="107972" cy="102285"/>
          </a:xfrm>
          <a:custGeom>
            <a:avLst/>
            <a:gdLst>
              <a:gd name="T0" fmla="*/ 69 w 147"/>
              <a:gd name="T1" fmla="*/ 92 h 156"/>
              <a:gd name="T2" fmla="*/ 77 w 147"/>
              <a:gd name="T3" fmla="*/ 76 h 156"/>
              <a:gd name="T4" fmla="*/ 133 w 147"/>
              <a:gd name="T5" fmla="*/ 106 h 156"/>
              <a:gd name="T6" fmla="*/ 108 w 147"/>
              <a:gd name="T7" fmla="*/ 155 h 156"/>
              <a:gd name="T8" fmla="*/ 91 w 147"/>
              <a:gd name="T9" fmla="*/ 156 h 156"/>
              <a:gd name="T10" fmla="*/ 73 w 147"/>
              <a:gd name="T11" fmla="*/ 156 h 156"/>
              <a:gd name="T12" fmla="*/ 58 w 147"/>
              <a:gd name="T13" fmla="*/ 153 h 156"/>
              <a:gd name="T14" fmla="*/ 42 w 147"/>
              <a:gd name="T15" fmla="*/ 147 h 156"/>
              <a:gd name="T16" fmla="*/ 25 w 147"/>
              <a:gd name="T17" fmla="*/ 136 h 156"/>
              <a:gd name="T18" fmla="*/ 11 w 147"/>
              <a:gd name="T19" fmla="*/ 120 h 156"/>
              <a:gd name="T20" fmla="*/ 3 w 147"/>
              <a:gd name="T21" fmla="*/ 103 h 156"/>
              <a:gd name="T22" fmla="*/ 0 w 147"/>
              <a:gd name="T23" fmla="*/ 84 h 156"/>
              <a:gd name="T24" fmla="*/ 2 w 147"/>
              <a:gd name="T25" fmla="*/ 64 h 156"/>
              <a:gd name="T26" fmla="*/ 9 w 147"/>
              <a:gd name="T27" fmla="*/ 44 h 156"/>
              <a:gd name="T28" fmla="*/ 22 w 147"/>
              <a:gd name="T29" fmla="*/ 26 h 156"/>
              <a:gd name="T30" fmla="*/ 36 w 147"/>
              <a:gd name="T31" fmla="*/ 12 h 156"/>
              <a:gd name="T32" fmla="*/ 55 w 147"/>
              <a:gd name="T33" fmla="*/ 3 h 156"/>
              <a:gd name="T34" fmla="*/ 72 w 147"/>
              <a:gd name="T35" fmla="*/ 0 h 156"/>
              <a:gd name="T36" fmla="*/ 92 w 147"/>
              <a:gd name="T37" fmla="*/ 1 h 156"/>
              <a:gd name="T38" fmla="*/ 111 w 147"/>
              <a:gd name="T39" fmla="*/ 9 h 156"/>
              <a:gd name="T40" fmla="*/ 125 w 147"/>
              <a:gd name="T41" fmla="*/ 19 h 156"/>
              <a:gd name="T42" fmla="*/ 136 w 147"/>
              <a:gd name="T43" fmla="*/ 28 h 156"/>
              <a:gd name="T44" fmla="*/ 142 w 147"/>
              <a:gd name="T45" fmla="*/ 39 h 156"/>
              <a:gd name="T46" fmla="*/ 147 w 147"/>
              <a:gd name="T47" fmla="*/ 50 h 156"/>
              <a:gd name="T48" fmla="*/ 147 w 147"/>
              <a:gd name="T49" fmla="*/ 62 h 156"/>
              <a:gd name="T50" fmla="*/ 145 w 147"/>
              <a:gd name="T51" fmla="*/ 76 h 156"/>
              <a:gd name="T52" fmla="*/ 128 w 147"/>
              <a:gd name="T53" fmla="*/ 73 h 156"/>
              <a:gd name="T54" fmla="*/ 128 w 147"/>
              <a:gd name="T55" fmla="*/ 62 h 156"/>
              <a:gd name="T56" fmla="*/ 128 w 147"/>
              <a:gd name="T57" fmla="*/ 53 h 156"/>
              <a:gd name="T58" fmla="*/ 125 w 147"/>
              <a:gd name="T59" fmla="*/ 45 h 156"/>
              <a:gd name="T60" fmla="*/ 120 w 147"/>
              <a:gd name="T61" fmla="*/ 37 h 156"/>
              <a:gd name="T62" fmla="*/ 112 w 147"/>
              <a:gd name="T63" fmla="*/ 31 h 156"/>
              <a:gd name="T64" fmla="*/ 105 w 147"/>
              <a:gd name="T65" fmla="*/ 25 h 156"/>
              <a:gd name="T66" fmla="*/ 92 w 147"/>
              <a:gd name="T67" fmla="*/ 20 h 156"/>
              <a:gd name="T68" fmla="*/ 81 w 147"/>
              <a:gd name="T69" fmla="*/ 17 h 156"/>
              <a:gd name="T70" fmla="*/ 72 w 147"/>
              <a:gd name="T71" fmla="*/ 17 h 156"/>
              <a:gd name="T72" fmla="*/ 62 w 147"/>
              <a:gd name="T73" fmla="*/ 20 h 156"/>
              <a:gd name="T74" fmla="*/ 47 w 147"/>
              <a:gd name="T75" fmla="*/ 28 h 156"/>
              <a:gd name="T76" fmla="*/ 37 w 147"/>
              <a:gd name="T77" fmla="*/ 39 h 156"/>
              <a:gd name="T78" fmla="*/ 28 w 147"/>
              <a:gd name="T79" fmla="*/ 53 h 156"/>
              <a:gd name="T80" fmla="*/ 22 w 147"/>
              <a:gd name="T81" fmla="*/ 70 h 156"/>
              <a:gd name="T82" fmla="*/ 19 w 147"/>
              <a:gd name="T83" fmla="*/ 86 h 156"/>
              <a:gd name="T84" fmla="*/ 22 w 147"/>
              <a:gd name="T85" fmla="*/ 100 h 156"/>
              <a:gd name="T86" fmla="*/ 28 w 147"/>
              <a:gd name="T87" fmla="*/ 112 h 156"/>
              <a:gd name="T88" fmla="*/ 37 w 147"/>
              <a:gd name="T89" fmla="*/ 123 h 156"/>
              <a:gd name="T90" fmla="*/ 50 w 147"/>
              <a:gd name="T91" fmla="*/ 131 h 156"/>
              <a:gd name="T92" fmla="*/ 61 w 147"/>
              <a:gd name="T93" fmla="*/ 136 h 156"/>
              <a:gd name="T94" fmla="*/ 73 w 147"/>
              <a:gd name="T95" fmla="*/ 137 h 156"/>
              <a:gd name="T96" fmla="*/ 86 w 147"/>
              <a:gd name="T97" fmla="*/ 137 h 156"/>
              <a:gd name="T98" fmla="*/ 95 w 147"/>
              <a:gd name="T99" fmla="*/ 137 h 156"/>
              <a:gd name="T100" fmla="*/ 108 w 147"/>
              <a:gd name="T101" fmla="*/ 112 h 156"/>
              <a:gd name="T102" fmla="*/ 69 w 147"/>
              <a:gd name="T103" fmla="*/ 9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" h="156">
                <a:moveTo>
                  <a:pt x="69" y="92"/>
                </a:moveTo>
                <a:lnTo>
                  <a:pt x="77" y="76"/>
                </a:lnTo>
                <a:lnTo>
                  <a:pt x="133" y="106"/>
                </a:lnTo>
                <a:lnTo>
                  <a:pt x="108" y="155"/>
                </a:lnTo>
                <a:lnTo>
                  <a:pt x="91" y="156"/>
                </a:lnTo>
                <a:lnTo>
                  <a:pt x="73" y="156"/>
                </a:lnTo>
                <a:lnTo>
                  <a:pt x="58" y="153"/>
                </a:lnTo>
                <a:lnTo>
                  <a:pt x="42" y="147"/>
                </a:lnTo>
                <a:lnTo>
                  <a:pt x="25" y="136"/>
                </a:lnTo>
                <a:lnTo>
                  <a:pt x="11" y="120"/>
                </a:lnTo>
                <a:lnTo>
                  <a:pt x="3" y="103"/>
                </a:lnTo>
                <a:lnTo>
                  <a:pt x="0" y="84"/>
                </a:lnTo>
                <a:lnTo>
                  <a:pt x="2" y="64"/>
                </a:lnTo>
                <a:lnTo>
                  <a:pt x="9" y="44"/>
                </a:lnTo>
                <a:lnTo>
                  <a:pt x="22" y="26"/>
                </a:lnTo>
                <a:lnTo>
                  <a:pt x="36" y="12"/>
                </a:lnTo>
                <a:lnTo>
                  <a:pt x="55" y="3"/>
                </a:lnTo>
                <a:lnTo>
                  <a:pt x="72" y="0"/>
                </a:lnTo>
                <a:lnTo>
                  <a:pt x="92" y="1"/>
                </a:lnTo>
                <a:lnTo>
                  <a:pt x="111" y="9"/>
                </a:lnTo>
                <a:lnTo>
                  <a:pt x="125" y="19"/>
                </a:lnTo>
                <a:lnTo>
                  <a:pt x="136" y="28"/>
                </a:lnTo>
                <a:lnTo>
                  <a:pt x="142" y="39"/>
                </a:lnTo>
                <a:lnTo>
                  <a:pt x="147" y="50"/>
                </a:lnTo>
                <a:lnTo>
                  <a:pt x="147" y="62"/>
                </a:lnTo>
                <a:lnTo>
                  <a:pt x="145" y="76"/>
                </a:lnTo>
                <a:lnTo>
                  <a:pt x="128" y="73"/>
                </a:lnTo>
                <a:lnTo>
                  <a:pt x="128" y="62"/>
                </a:lnTo>
                <a:lnTo>
                  <a:pt x="128" y="53"/>
                </a:lnTo>
                <a:lnTo>
                  <a:pt x="125" y="45"/>
                </a:lnTo>
                <a:lnTo>
                  <a:pt x="120" y="37"/>
                </a:lnTo>
                <a:lnTo>
                  <a:pt x="112" y="31"/>
                </a:lnTo>
                <a:lnTo>
                  <a:pt x="105" y="25"/>
                </a:lnTo>
                <a:lnTo>
                  <a:pt x="92" y="20"/>
                </a:lnTo>
                <a:lnTo>
                  <a:pt x="81" y="17"/>
                </a:lnTo>
                <a:lnTo>
                  <a:pt x="72" y="17"/>
                </a:lnTo>
                <a:lnTo>
                  <a:pt x="62" y="20"/>
                </a:lnTo>
                <a:lnTo>
                  <a:pt x="47" y="28"/>
                </a:lnTo>
                <a:lnTo>
                  <a:pt x="37" y="39"/>
                </a:lnTo>
                <a:lnTo>
                  <a:pt x="28" y="53"/>
                </a:lnTo>
                <a:lnTo>
                  <a:pt x="22" y="70"/>
                </a:lnTo>
                <a:lnTo>
                  <a:pt x="19" y="86"/>
                </a:lnTo>
                <a:lnTo>
                  <a:pt x="22" y="100"/>
                </a:lnTo>
                <a:lnTo>
                  <a:pt x="28" y="112"/>
                </a:lnTo>
                <a:lnTo>
                  <a:pt x="37" y="123"/>
                </a:lnTo>
                <a:lnTo>
                  <a:pt x="50" y="131"/>
                </a:lnTo>
                <a:lnTo>
                  <a:pt x="61" y="136"/>
                </a:lnTo>
                <a:lnTo>
                  <a:pt x="73" y="137"/>
                </a:lnTo>
                <a:lnTo>
                  <a:pt x="86" y="137"/>
                </a:lnTo>
                <a:lnTo>
                  <a:pt x="95" y="137"/>
                </a:lnTo>
                <a:lnTo>
                  <a:pt x="108" y="112"/>
                </a:lnTo>
                <a:lnTo>
                  <a:pt x="69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6026268" y="5028791"/>
            <a:ext cx="109451" cy="103596"/>
          </a:xfrm>
          <a:custGeom>
            <a:avLst/>
            <a:gdLst>
              <a:gd name="T0" fmla="*/ 68 w 146"/>
              <a:gd name="T1" fmla="*/ 92 h 158"/>
              <a:gd name="T2" fmla="*/ 76 w 146"/>
              <a:gd name="T3" fmla="*/ 77 h 158"/>
              <a:gd name="T4" fmla="*/ 132 w 146"/>
              <a:gd name="T5" fmla="*/ 106 h 158"/>
              <a:gd name="T6" fmla="*/ 107 w 146"/>
              <a:gd name="T7" fmla="*/ 155 h 158"/>
              <a:gd name="T8" fmla="*/ 89 w 146"/>
              <a:gd name="T9" fmla="*/ 158 h 158"/>
              <a:gd name="T10" fmla="*/ 73 w 146"/>
              <a:gd name="T11" fmla="*/ 156 h 158"/>
              <a:gd name="T12" fmla="*/ 56 w 146"/>
              <a:gd name="T13" fmla="*/ 153 h 158"/>
              <a:gd name="T14" fmla="*/ 42 w 146"/>
              <a:gd name="T15" fmla="*/ 147 h 158"/>
              <a:gd name="T16" fmla="*/ 24 w 146"/>
              <a:gd name="T17" fmla="*/ 136 h 158"/>
              <a:gd name="T18" fmla="*/ 10 w 146"/>
              <a:gd name="T19" fmla="*/ 120 h 158"/>
              <a:gd name="T20" fmla="*/ 3 w 146"/>
              <a:gd name="T21" fmla="*/ 103 h 158"/>
              <a:gd name="T22" fmla="*/ 0 w 146"/>
              <a:gd name="T23" fmla="*/ 84 h 158"/>
              <a:gd name="T24" fmla="*/ 1 w 146"/>
              <a:gd name="T25" fmla="*/ 64 h 158"/>
              <a:gd name="T26" fmla="*/ 9 w 146"/>
              <a:gd name="T27" fmla="*/ 44 h 158"/>
              <a:gd name="T28" fmla="*/ 21 w 146"/>
              <a:gd name="T29" fmla="*/ 27 h 158"/>
              <a:gd name="T30" fmla="*/ 35 w 146"/>
              <a:gd name="T31" fmla="*/ 13 h 158"/>
              <a:gd name="T32" fmla="*/ 45 w 146"/>
              <a:gd name="T33" fmla="*/ 8 h 158"/>
              <a:gd name="T34" fmla="*/ 53 w 146"/>
              <a:gd name="T35" fmla="*/ 3 h 158"/>
              <a:gd name="T36" fmla="*/ 62 w 146"/>
              <a:gd name="T37" fmla="*/ 0 h 158"/>
              <a:gd name="T38" fmla="*/ 71 w 146"/>
              <a:gd name="T39" fmla="*/ 0 h 158"/>
              <a:gd name="T40" fmla="*/ 92 w 146"/>
              <a:gd name="T41" fmla="*/ 2 h 158"/>
              <a:gd name="T42" fmla="*/ 110 w 146"/>
              <a:gd name="T43" fmla="*/ 9 h 158"/>
              <a:gd name="T44" fmla="*/ 124 w 146"/>
              <a:gd name="T45" fmla="*/ 19 h 158"/>
              <a:gd name="T46" fmla="*/ 134 w 146"/>
              <a:gd name="T47" fmla="*/ 28 h 158"/>
              <a:gd name="T48" fmla="*/ 142 w 146"/>
              <a:gd name="T49" fmla="*/ 39 h 158"/>
              <a:gd name="T50" fmla="*/ 146 w 146"/>
              <a:gd name="T51" fmla="*/ 50 h 158"/>
              <a:gd name="T52" fmla="*/ 146 w 146"/>
              <a:gd name="T53" fmla="*/ 62 h 158"/>
              <a:gd name="T54" fmla="*/ 145 w 146"/>
              <a:gd name="T55" fmla="*/ 77 h 158"/>
              <a:gd name="T56" fmla="*/ 126 w 146"/>
              <a:gd name="T57" fmla="*/ 73 h 158"/>
              <a:gd name="T58" fmla="*/ 128 w 146"/>
              <a:gd name="T59" fmla="*/ 62 h 158"/>
              <a:gd name="T60" fmla="*/ 128 w 146"/>
              <a:gd name="T61" fmla="*/ 53 h 158"/>
              <a:gd name="T62" fmla="*/ 124 w 146"/>
              <a:gd name="T63" fmla="*/ 45 h 158"/>
              <a:gd name="T64" fmla="*/ 120 w 146"/>
              <a:gd name="T65" fmla="*/ 38 h 158"/>
              <a:gd name="T66" fmla="*/ 112 w 146"/>
              <a:gd name="T67" fmla="*/ 31 h 158"/>
              <a:gd name="T68" fmla="*/ 103 w 146"/>
              <a:gd name="T69" fmla="*/ 25 h 158"/>
              <a:gd name="T70" fmla="*/ 92 w 146"/>
              <a:gd name="T71" fmla="*/ 20 h 158"/>
              <a:gd name="T72" fmla="*/ 81 w 146"/>
              <a:gd name="T73" fmla="*/ 17 h 158"/>
              <a:gd name="T74" fmla="*/ 71 w 146"/>
              <a:gd name="T75" fmla="*/ 17 h 158"/>
              <a:gd name="T76" fmla="*/ 62 w 146"/>
              <a:gd name="T77" fmla="*/ 20 h 158"/>
              <a:gd name="T78" fmla="*/ 46 w 146"/>
              <a:gd name="T79" fmla="*/ 28 h 158"/>
              <a:gd name="T80" fmla="*/ 37 w 146"/>
              <a:gd name="T81" fmla="*/ 39 h 158"/>
              <a:gd name="T82" fmla="*/ 28 w 146"/>
              <a:gd name="T83" fmla="*/ 53 h 158"/>
              <a:gd name="T84" fmla="*/ 21 w 146"/>
              <a:gd name="T85" fmla="*/ 70 h 158"/>
              <a:gd name="T86" fmla="*/ 18 w 146"/>
              <a:gd name="T87" fmla="*/ 86 h 158"/>
              <a:gd name="T88" fmla="*/ 21 w 146"/>
              <a:gd name="T89" fmla="*/ 100 h 158"/>
              <a:gd name="T90" fmla="*/ 28 w 146"/>
              <a:gd name="T91" fmla="*/ 112 h 158"/>
              <a:gd name="T92" fmla="*/ 37 w 146"/>
              <a:gd name="T93" fmla="*/ 123 h 158"/>
              <a:gd name="T94" fmla="*/ 48 w 146"/>
              <a:gd name="T95" fmla="*/ 131 h 158"/>
              <a:gd name="T96" fmla="*/ 60 w 146"/>
              <a:gd name="T97" fmla="*/ 136 h 158"/>
              <a:gd name="T98" fmla="*/ 73 w 146"/>
              <a:gd name="T99" fmla="*/ 137 h 158"/>
              <a:gd name="T100" fmla="*/ 85 w 146"/>
              <a:gd name="T101" fmla="*/ 139 h 158"/>
              <a:gd name="T102" fmla="*/ 95 w 146"/>
              <a:gd name="T103" fmla="*/ 137 h 158"/>
              <a:gd name="T104" fmla="*/ 107 w 146"/>
              <a:gd name="T105" fmla="*/ 112 h 158"/>
              <a:gd name="T106" fmla="*/ 68 w 146"/>
              <a:gd name="T107" fmla="*/ 9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6" h="158">
                <a:moveTo>
                  <a:pt x="68" y="92"/>
                </a:moveTo>
                <a:lnTo>
                  <a:pt x="76" y="77"/>
                </a:lnTo>
                <a:lnTo>
                  <a:pt x="132" y="106"/>
                </a:lnTo>
                <a:lnTo>
                  <a:pt x="107" y="155"/>
                </a:lnTo>
                <a:lnTo>
                  <a:pt x="89" y="158"/>
                </a:lnTo>
                <a:lnTo>
                  <a:pt x="73" y="156"/>
                </a:lnTo>
                <a:lnTo>
                  <a:pt x="56" y="153"/>
                </a:lnTo>
                <a:lnTo>
                  <a:pt x="42" y="147"/>
                </a:lnTo>
                <a:lnTo>
                  <a:pt x="24" y="136"/>
                </a:lnTo>
                <a:lnTo>
                  <a:pt x="10" y="120"/>
                </a:lnTo>
                <a:lnTo>
                  <a:pt x="3" y="103"/>
                </a:lnTo>
                <a:lnTo>
                  <a:pt x="0" y="84"/>
                </a:lnTo>
                <a:lnTo>
                  <a:pt x="1" y="64"/>
                </a:lnTo>
                <a:lnTo>
                  <a:pt x="9" y="44"/>
                </a:lnTo>
                <a:lnTo>
                  <a:pt x="21" y="27"/>
                </a:lnTo>
                <a:lnTo>
                  <a:pt x="35" y="13"/>
                </a:lnTo>
                <a:lnTo>
                  <a:pt x="45" y="8"/>
                </a:lnTo>
                <a:lnTo>
                  <a:pt x="53" y="3"/>
                </a:lnTo>
                <a:lnTo>
                  <a:pt x="62" y="0"/>
                </a:lnTo>
                <a:lnTo>
                  <a:pt x="71" y="0"/>
                </a:lnTo>
                <a:lnTo>
                  <a:pt x="92" y="2"/>
                </a:lnTo>
                <a:lnTo>
                  <a:pt x="110" y="9"/>
                </a:lnTo>
                <a:lnTo>
                  <a:pt x="124" y="19"/>
                </a:lnTo>
                <a:lnTo>
                  <a:pt x="134" y="28"/>
                </a:lnTo>
                <a:lnTo>
                  <a:pt x="142" y="39"/>
                </a:lnTo>
                <a:lnTo>
                  <a:pt x="146" y="50"/>
                </a:lnTo>
                <a:lnTo>
                  <a:pt x="146" y="62"/>
                </a:lnTo>
                <a:lnTo>
                  <a:pt x="145" y="77"/>
                </a:lnTo>
                <a:lnTo>
                  <a:pt x="126" y="73"/>
                </a:lnTo>
                <a:lnTo>
                  <a:pt x="128" y="62"/>
                </a:lnTo>
                <a:lnTo>
                  <a:pt x="128" y="53"/>
                </a:lnTo>
                <a:lnTo>
                  <a:pt x="124" y="45"/>
                </a:lnTo>
                <a:lnTo>
                  <a:pt x="120" y="38"/>
                </a:lnTo>
                <a:lnTo>
                  <a:pt x="112" y="31"/>
                </a:lnTo>
                <a:lnTo>
                  <a:pt x="103" y="25"/>
                </a:lnTo>
                <a:lnTo>
                  <a:pt x="92" y="20"/>
                </a:lnTo>
                <a:lnTo>
                  <a:pt x="81" y="17"/>
                </a:lnTo>
                <a:lnTo>
                  <a:pt x="71" y="17"/>
                </a:lnTo>
                <a:lnTo>
                  <a:pt x="62" y="20"/>
                </a:lnTo>
                <a:lnTo>
                  <a:pt x="46" y="28"/>
                </a:lnTo>
                <a:lnTo>
                  <a:pt x="37" y="39"/>
                </a:lnTo>
                <a:lnTo>
                  <a:pt x="28" y="53"/>
                </a:lnTo>
                <a:lnTo>
                  <a:pt x="21" y="70"/>
                </a:lnTo>
                <a:lnTo>
                  <a:pt x="18" y="86"/>
                </a:lnTo>
                <a:lnTo>
                  <a:pt x="21" y="100"/>
                </a:lnTo>
                <a:lnTo>
                  <a:pt x="28" y="112"/>
                </a:lnTo>
                <a:lnTo>
                  <a:pt x="37" y="123"/>
                </a:lnTo>
                <a:lnTo>
                  <a:pt x="48" y="131"/>
                </a:lnTo>
                <a:lnTo>
                  <a:pt x="60" y="136"/>
                </a:lnTo>
                <a:lnTo>
                  <a:pt x="73" y="137"/>
                </a:lnTo>
                <a:lnTo>
                  <a:pt x="85" y="139"/>
                </a:lnTo>
                <a:lnTo>
                  <a:pt x="95" y="137"/>
                </a:lnTo>
                <a:lnTo>
                  <a:pt x="107" y="112"/>
                </a:lnTo>
                <a:lnTo>
                  <a:pt x="6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6265980" y="5178569"/>
            <a:ext cx="100576" cy="106218"/>
          </a:xfrm>
          <a:custGeom>
            <a:avLst/>
            <a:gdLst>
              <a:gd name="T0" fmla="*/ 0 w 136"/>
              <a:gd name="T1" fmla="*/ 153 h 163"/>
              <a:gd name="T2" fmla="*/ 67 w 136"/>
              <a:gd name="T3" fmla="*/ 41 h 163"/>
              <a:gd name="T4" fmla="*/ 25 w 136"/>
              <a:gd name="T5" fmla="*/ 16 h 163"/>
              <a:gd name="T6" fmla="*/ 34 w 136"/>
              <a:gd name="T7" fmla="*/ 0 h 163"/>
              <a:gd name="T8" fmla="*/ 136 w 136"/>
              <a:gd name="T9" fmla="*/ 61 h 163"/>
              <a:gd name="T10" fmla="*/ 126 w 136"/>
              <a:gd name="T11" fmla="*/ 75 h 163"/>
              <a:gd name="T12" fmla="*/ 84 w 136"/>
              <a:gd name="T13" fmla="*/ 50 h 163"/>
              <a:gd name="T14" fmla="*/ 17 w 136"/>
              <a:gd name="T15" fmla="*/ 163 h 163"/>
              <a:gd name="T16" fmla="*/ 0 w 136"/>
              <a:gd name="T17" fmla="*/ 15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163">
                <a:moveTo>
                  <a:pt x="0" y="153"/>
                </a:moveTo>
                <a:lnTo>
                  <a:pt x="67" y="41"/>
                </a:lnTo>
                <a:lnTo>
                  <a:pt x="25" y="16"/>
                </a:lnTo>
                <a:lnTo>
                  <a:pt x="34" y="0"/>
                </a:lnTo>
                <a:lnTo>
                  <a:pt x="136" y="61"/>
                </a:lnTo>
                <a:lnTo>
                  <a:pt x="126" y="75"/>
                </a:lnTo>
                <a:lnTo>
                  <a:pt x="84" y="50"/>
                </a:lnTo>
                <a:lnTo>
                  <a:pt x="17" y="163"/>
                </a:lnTo>
                <a:lnTo>
                  <a:pt x="0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6523155" y="5321720"/>
            <a:ext cx="88744" cy="107530"/>
          </a:xfrm>
          <a:custGeom>
            <a:avLst/>
            <a:gdLst>
              <a:gd name="T0" fmla="*/ 0 w 120"/>
              <a:gd name="T1" fmla="*/ 156 h 164"/>
              <a:gd name="T2" fmla="*/ 48 w 120"/>
              <a:gd name="T3" fmla="*/ 34 h 164"/>
              <a:gd name="T4" fmla="*/ 3 w 120"/>
              <a:gd name="T5" fmla="*/ 15 h 164"/>
              <a:gd name="T6" fmla="*/ 9 w 120"/>
              <a:gd name="T7" fmla="*/ 0 h 164"/>
              <a:gd name="T8" fmla="*/ 120 w 120"/>
              <a:gd name="T9" fmla="*/ 43 h 164"/>
              <a:gd name="T10" fmla="*/ 112 w 120"/>
              <a:gd name="T11" fmla="*/ 59 h 164"/>
              <a:gd name="T12" fmla="*/ 67 w 120"/>
              <a:gd name="T13" fmla="*/ 42 h 164"/>
              <a:gd name="T14" fmla="*/ 18 w 120"/>
              <a:gd name="T15" fmla="*/ 164 h 164"/>
              <a:gd name="T16" fmla="*/ 0 w 120"/>
              <a:gd name="T17" fmla="*/ 15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64">
                <a:moveTo>
                  <a:pt x="0" y="156"/>
                </a:moveTo>
                <a:lnTo>
                  <a:pt x="48" y="34"/>
                </a:lnTo>
                <a:lnTo>
                  <a:pt x="3" y="15"/>
                </a:lnTo>
                <a:lnTo>
                  <a:pt x="9" y="0"/>
                </a:lnTo>
                <a:lnTo>
                  <a:pt x="120" y="43"/>
                </a:lnTo>
                <a:lnTo>
                  <a:pt x="112" y="59"/>
                </a:lnTo>
                <a:lnTo>
                  <a:pt x="67" y="42"/>
                </a:lnTo>
                <a:lnTo>
                  <a:pt x="18" y="164"/>
                </a:lnTo>
                <a:lnTo>
                  <a:pt x="0" y="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6793030" y="5310814"/>
            <a:ext cx="102056" cy="100973"/>
          </a:xfrm>
          <a:custGeom>
            <a:avLst/>
            <a:gdLst>
              <a:gd name="T0" fmla="*/ 118 w 139"/>
              <a:gd name="T1" fmla="*/ 84 h 155"/>
              <a:gd name="T2" fmla="*/ 139 w 139"/>
              <a:gd name="T3" fmla="*/ 83 h 155"/>
              <a:gd name="T4" fmla="*/ 139 w 139"/>
              <a:gd name="T5" fmla="*/ 94 h 155"/>
              <a:gd name="T6" fmla="*/ 137 w 139"/>
              <a:gd name="T7" fmla="*/ 105 h 155"/>
              <a:gd name="T8" fmla="*/ 134 w 139"/>
              <a:gd name="T9" fmla="*/ 116 h 155"/>
              <a:gd name="T10" fmla="*/ 129 w 139"/>
              <a:gd name="T11" fmla="*/ 125 h 155"/>
              <a:gd name="T12" fmla="*/ 115 w 139"/>
              <a:gd name="T13" fmla="*/ 139 h 155"/>
              <a:gd name="T14" fmla="*/ 96 w 139"/>
              <a:gd name="T15" fmla="*/ 150 h 155"/>
              <a:gd name="T16" fmla="*/ 86 w 139"/>
              <a:gd name="T17" fmla="*/ 153 h 155"/>
              <a:gd name="T18" fmla="*/ 75 w 139"/>
              <a:gd name="T19" fmla="*/ 155 h 155"/>
              <a:gd name="T20" fmla="*/ 65 w 139"/>
              <a:gd name="T21" fmla="*/ 155 h 155"/>
              <a:gd name="T22" fmla="*/ 56 w 139"/>
              <a:gd name="T23" fmla="*/ 153 h 155"/>
              <a:gd name="T24" fmla="*/ 40 w 139"/>
              <a:gd name="T25" fmla="*/ 147 h 155"/>
              <a:gd name="T26" fmla="*/ 25 w 139"/>
              <a:gd name="T27" fmla="*/ 134 h 155"/>
              <a:gd name="T28" fmla="*/ 14 w 139"/>
              <a:gd name="T29" fmla="*/ 117 h 155"/>
              <a:gd name="T30" fmla="*/ 4 w 139"/>
              <a:gd name="T31" fmla="*/ 98 h 155"/>
              <a:gd name="T32" fmla="*/ 0 w 139"/>
              <a:gd name="T33" fmla="*/ 78 h 155"/>
              <a:gd name="T34" fmla="*/ 0 w 139"/>
              <a:gd name="T35" fmla="*/ 58 h 155"/>
              <a:gd name="T36" fmla="*/ 6 w 139"/>
              <a:gd name="T37" fmla="*/ 39 h 155"/>
              <a:gd name="T38" fmla="*/ 15 w 139"/>
              <a:gd name="T39" fmla="*/ 25 h 155"/>
              <a:gd name="T40" fmla="*/ 29 w 139"/>
              <a:gd name="T41" fmla="*/ 13 h 155"/>
              <a:gd name="T42" fmla="*/ 46 w 139"/>
              <a:gd name="T43" fmla="*/ 5 h 155"/>
              <a:gd name="T44" fmla="*/ 57 w 139"/>
              <a:gd name="T45" fmla="*/ 2 h 155"/>
              <a:gd name="T46" fmla="*/ 67 w 139"/>
              <a:gd name="T47" fmla="*/ 0 h 155"/>
              <a:gd name="T48" fmla="*/ 76 w 139"/>
              <a:gd name="T49" fmla="*/ 0 h 155"/>
              <a:gd name="T50" fmla="*/ 86 w 139"/>
              <a:gd name="T51" fmla="*/ 3 h 155"/>
              <a:gd name="T52" fmla="*/ 103 w 139"/>
              <a:gd name="T53" fmla="*/ 11 h 155"/>
              <a:gd name="T54" fmla="*/ 109 w 139"/>
              <a:gd name="T55" fmla="*/ 17 h 155"/>
              <a:gd name="T56" fmla="*/ 115 w 139"/>
              <a:gd name="T57" fmla="*/ 25 h 155"/>
              <a:gd name="T58" fmla="*/ 100 w 139"/>
              <a:gd name="T59" fmla="*/ 36 h 155"/>
              <a:gd name="T60" fmla="*/ 89 w 139"/>
              <a:gd name="T61" fmla="*/ 25 h 155"/>
              <a:gd name="T62" fmla="*/ 78 w 139"/>
              <a:gd name="T63" fmla="*/ 19 h 155"/>
              <a:gd name="T64" fmla="*/ 65 w 139"/>
              <a:gd name="T65" fmla="*/ 17 h 155"/>
              <a:gd name="T66" fmla="*/ 51 w 139"/>
              <a:gd name="T67" fmla="*/ 20 h 155"/>
              <a:gd name="T68" fmla="*/ 37 w 139"/>
              <a:gd name="T69" fmla="*/ 27 h 155"/>
              <a:gd name="T70" fmla="*/ 26 w 139"/>
              <a:gd name="T71" fmla="*/ 38 h 155"/>
              <a:gd name="T72" fmla="*/ 21 w 139"/>
              <a:gd name="T73" fmla="*/ 50 h 155"/>
              <a:gd name="T74" fmla="*/ 18 w 139"/>
              <a:gd name="T75" fmla="*/ 64 h 155"/>
              <a:gd name="T76" fmla="*/ 20 w 139"/>
              <a:gd name="T77" fmla="*/ 78 h 155"/>
              <a:gd name="T78" fmla="*/ 25 w 139"/>
              <a:gd name="T79" fmla="*/ 92 h 155"/>
              <a:gd name="T80" fmla="*/ 31 w 139"/>
              <a:gd name="T81" fmla="*/ 108 h 155"/>
              <a:gd name="T82" fmla="*/ 40 w 139"/>
              <a:gd name="T83" fmla="*/ 122 h 155"/>
              <a:gd name="T84" fmla="*/ 51 w 139"/>
              <a:gd name="T85" fmla="*/ 131 h 155"/>
              <a:gd name="T86" fmla="*/ 64 w 139"/>
              <a:gd name="T87" fmla="*/ 136 h 155"/>
              <a:gd name="T88" fmla="*/ 76 w 139"/>
              <a:gd name="T89" fmla="*/ 137 h 155"/>
              <a:gd name="T90" fmla="*/ 89 w 139"/>
              <a:gd name="T91" fmla="*/ 134 h 155"/>
              <a:gd name="T92" fmla="*/ 103 w 139"/>
              <a:gd name="T93" fmla="*/ 127 h 155"/>
              <a:gd name="T94" fmla="*/ 112 w 139"/>
              <a:gd name="T95" fmla="*/ 116 h 155"/>
              <a:gd name="T96" fmla="*/ 118 w 139"/>
              <a:gd name="T97" fmla="*/ 102 h 155"/>
              <a:gd name="T98" fmla="*/ 118 w 139"/>
              <a:gd name="T99" fmla="*/ 84 h 155"/>
              <a:gd name="T100" fmla="*/ 118 w 139"/>
              <a:gd name="T101" fmla="*/ 8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9" h="155">
                <a:moveTo>
                  <a:pt x="118" y="84"/>
                </a:moveTo>
                <a:lnTo>
                  <a:pt x="139" y="83"/>
                </a:lnTo>
                <a:lnTo>
                  <a:pt x="139" y="94"/>
                </a:lnTo>
                <a:lnTo>
                  <a:pt x="137" y="105"/>
                </a:lnTo>
                <a:lnTo>
                  <a:pt x="134" y="116"/>
                </a:lnTo>
                <a:lnTo>
                  <a:pt x="129" y="125"/>
                </a:lnTo>
                <a:lnTo>
                  <a:pt x="115" y="139"/>
                </a:lnTo>
                <a:lnTo>
                  <a:pt x="96" y="150"/>
                </a:lnTo>
                <a:lnTo>
                  <a:pt x="86" y="153"/>
                </a:lnTo>
                <a:lnTo>
                  <a:pt x="75" y="155"/>
                </a:lnTo>
                <a:lnTo>
                  <a:pt x="65" y="155"/>
                </a:lnTo>
                <a:lnTo>
                  <a:pt x="56" y="153"/>
                </a:lnTo>
                <a:lnTo>
                  <a:pt x="40" y="147"/>
                </a:lnTo>
                <a:lnTo>
                  <a:pt x="25" y="134"/>
                </a:lnTo>
                <a:lnTo>
                  <a:pt x="14" y="117"/>
                </a:lnTo>
                <a:lnTo>
                  <a:pt x="4" y="98"/>
                </a:lnTo>
                <a:lnTo>
                  <a:pt x="0" y="78"/>
                </a:lnTo>
                <a:lnTo>
                  <a:pt x="0" y="58"/>
                </a:lnTo>
                <a:lnTo>
                  <a:pt x="6" y="39"/>
                </a:lnTo>
                <a:lnTo>
                  <a:pt x="15" y="25"/>
                </a:lnTo>
                <a:lnTo>
                  <a:pt x="29" y="13"/>
                </a:lnTo>
                <a:lnTo>
                  <a:pt x="46" y="5"/>
                </a:lnTo>
                <a:lnTo>
                  <a:pt x="57" y="2"/>
                </a:lnTo>
                <a:lnTo>
                  <a:pt x="67" y="0"/>
                </a:lnTo>
                <a:lnTo>
                  <a:pt x="76" y="0"/>
                </a:lnTo>
                <a:lnTo>
                  <a:pt x="86" y="3"/>
                </a:lnTo>
                <a:lnTo>
                  <a:pt x="103" y="11"/>
                </a:lnTo>
                <a:lnTo>
                  <a:pt x="109" y="17"/>
                </a:lnTo>
                <a:lnTo>
                  <a:pt x="115" y="25"/>
                </a:lnTo>
                <a:lnTo>
                  <a:pt x="100" y="36"/>
                </a:lnTo>
                <a:lnTo>
                  <a:pt x="89" y="25"/>
                </a:lnTo>
                <a:lnTo>
                  <a:pt x="78" y="19"/>
                </a:lnTo>
                <a:lnTo>
                  <a:pt x="65" y="17"/>
                </a:lnTo>
                <a:lnTo>
                  <a:pt x="51" y="20"/>
                </a:lnTo>
                <a:lnTo>
                  <a:pt x="37" y="27"/>
                </a:lnTo>
                <a:lnTo>
                  <a:pt x="26" y="38"/>
                </a:lnTo>
                <a:lnTo>
                  <a:pt x="21" y="50"/>
                </a:lnTo>
                <a:lnTo>
                  <a:pt x="18" y="64"/>
                </a:lnTo>
                <a:lnTo>
                  <a:pt x="20" y="78"/>
                </a:lnTo>
                <a:lnTo>
                  <a:pt x="25" y="92"/>
                </a:lnTo>
                <a:lnTo>
                  <a:pt x="31" y="108"/>
                </a:lnTo>
                <a:lnTo>
                  <a:pt x="40" y="122"/>
                </a:lnTo>
                <a:lnTo>
                  <a:pt x="51" y="131"/>
                </a:lnTo>
                <a:lnTo>
                  <a:pt x="64" y="136"/>
                </a:lnTo>
                <a:lnTo>
                  <a:pt x="76" y="137"/>
                </a:lnTo>
                <a:lnTo>
                  <a:pt x="89" y="134"/>
                </a:lnTo>
                <a:lnTo>
                  <a:pt x="103" y="127"/>
                </a:lnTo>
                <a:lnTo>
                  <a:pt x="112" y="116"/>
                </a:lnTo>
                <a:lnTo>
                  <a:pt x="118" y="102"/>
                </a:lnTo>
                <a:lnTo>
                  <a:pt x="118" y="84"/>
                </a:lnTo>
                <a:lnTo>
                  <a:pt x="118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0"/>
          <p:cNvSpPr>
            <a:spLocks noEditPoints="1"/>
          </p:cNvSpPr>
          <p:nvPr/>
        </p:nvSpPr>
        <p:spPr bwMode="auto">
          <a:xfrm>
            <a:off x="7043855" y="5150270"/>
            <a:ext cx="118325" cy="107530"/>
          </a:xfrm>
          <a:custGeom>
            <a:avLst/>
            <a:gdLst>
              <a:gd name="T0" fmla="*/ 55 w 161"/>
              <a:gd name="T1" fmla="*/ 163 h 163"/>
              <a:gd name="T2" fmla="*/ 0 w 161"/>
              <a:gd name="T3" fmla="*/ 14 h 163"/>
              <a:gd name="T4" fmla="*/ 17 w 161"/>
              <a:gd name="T5" fmla="*/ 0 h 163"/>
              <a:gd name="T6" fmla="*/ 161 w 161"/>
              <a:gd name="T7" fmla="*/ 73 h 163"/>
              <a:gd name="T8" fmla="*/ 144 w 161"/>
              <a:gd name="T9" fmla="*/ 87 h 163"/>
              <a:gd name="T10" fmla="*/ 100 w 161"/>
              <a:gd name="T11" fmla="*/ 65 h 163"/>
              <a:gd name="T12" fmla="*/ 53 w 161"/>
              <a:gd name="T13" fmla="*/ 106 h 163"/>
              <a:gd name="T14" fmla="*/ 70 w 161"/>
              <a:gd name="T15" fmla="*/ 151 h 163"/>
              <a:gd name="T16" fmla="*/ 55 w 161"/>
              <a:gd name="T17" fmla="*/ 163 h 163"/>
              <a:gd name="T18" fmla="*/ 47 w 161"/>
              <a:gd name="T19" fmla="*/ 90 h 163"/>
              <a:gd name="T20" fmla="*/ 86 w 161"/>
              <a:gd name="T21" fmla="*/ 57 h 163"/>
              <a:gd name="T22" fmla="*/ 47 w 161"/>
              <a:gd name="T23" fmla="*/ 35 h 163"/>
              <a:gd name="T24" fmla="*/ 31 w 161"/>
              <a:gd name="T25" fmla="*/ 28 h 163"/>
              <a:gd name="T26" fmla="*/ 19 w 161"/>
              <a:gd name="T27" fmla="*/ 20 h 163"/>
              <a:gd name="T28" fmla="*/ 25 w 161"/>
              <a:gd name="T29" fmla="*/ 32 h 163"/>
              <a:gd name="T30" fmla="*/ 31 w 161"/>
              <a:gd name="T31" fmla="*/ 46 h 163"/>
              <a:gd name="T32" fmla="*/ 47 w 161"/>
              <a:gd name="T33" fmla="*/ 9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3">
                <a:moveTo>
                  <a:pt x="55" y="163"/>
                </a:moveTo>
                <a:lnTo>
                  <a:pt x="0" y="14"/>
                </a:lnTo>
                <a:lnTo>
                  <a:pt x="17" y="0"/>
                </a:lnTo>
                <a:lnTo>
                  <a:pt x="161" y="73"/>
                </a:lnTo>
                <a:lnTo>
                  <a:pt x="144" y="87"/>
                </a:lnTo>
                <a:lnTo>
                  <a:pt x="100" y="65"/>
                </a:lnTo>
                <a:lnTo>
                  <a:pt x="53" y="106"/>
                </a:lnTo>
                <a:lnTo>
                  <a:pt x="70" y="151"/>
                </a:lnTo>
                <a:lnTo>
                  <a:pt x="55" y="163"/>
                </a:lnTo>
                <a:close/>
                <a:moveTo>
                  <a:pt x="47" y="90"/>
                </a:moveTo>
                <a:lnTo>
                  <a:pt x="86" y="57"/>
                </a:lnTo>
                <a:lnTo>
                  <a:pt x="47" y="35"/>
                </a:lnTo>
                <a:lnTo>
                  <a:pt x="31" y="28"/>
                </a:lnTo>
                <a:lnTo>
                  <a:pt x="19" y="20"/>
                </a:lnTo>
                <a:lnTo>
                  <a:pt x="25" y="32"/>
                </a:lnTo>
                <a:lnTo>
                  <a:pt x="31" y="46"/>
                </a:lnTo>
                <a:lnTo>
                  <a:pt x="47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7213718" y="4952315"/>
            <a:ext cx="109451" cy="102285"/>
          </a:xfrm>
          <a:custGeom>
            <a:avLst/>
            <a:gdLst>
              <a:gd name="T0" fmla="*/ 134 w 150"/>
              <a:gd name="T1" fmla="*/ 158 h 158"/>
              <a:gd name="T2" fmla="*/ 48 w 150"/>
              <a:gd name="T3" fmla="*/ 58 h 158"/>
              <a:gd name="T4" fmla="*/ 11 w 150"/>
              <a:gd name="T5" fmla="*/ 91 h 158"/>
              <a:gd name="T6" fmla="*/ 0 w 150"/>
              <a:gd name="T7" fmla="*/ 77 h 158"/>
              <a:gd name="T8" fmla="*/ 89 w 150"/>
              <a:gd name="T9" fmla="*/ 0 h 158"/>
              <a:gd name="T10" fmla="*/ 102 w 150"/>
              <a:gd name="T11" fmla="*/ 13 h 158"/>
              <a:gd name="T12" fmla="*/ 64 w 150"/>
              <a:gd name="T13" fmla="*/ 46 h 158"/>
              <a:gd name="T14" fmla="*/ 150 w 150"/>
              <a:gd name="T15" fmla="*/ 145 h 158"/>
              <a:gd name="T16" fmla="*/ 134 w 150"/>
              <a:gd name="T17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" h="158">
                <a:moveTo>
                  <a:pt x="134" y="158"/>
                </a:moveTo>
                <a:lnTo>
                  <a:pt x="48" y="58"/>
                </a:lnTo>
                <a:lnTo>
                  <a:pt x="11" y="91"/>
                </a:lnTo>
                <a:lnTo>
                  <a:pt x="0" y="77"/>
                </a:lnTo>
                <a:lnTo>
                  <a:pt x="89" y="0"/>
                </a:lnTo>
                <a:lnTo>
                  <a:pt x="102" y="13"/>
                </a:lnTo>
                <a:lnTo>
                  <a:pt x="64" y="46"/>
                </a:lnTo>
                <a:lnTo>
                  <a:pt x="150" y="145"/>
                </a:lnTo>
                <a:lnTo>
                  <a:pt x="134" y="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7485180" y="4826351"/>
            <a:ext cx="107972" cy="99662"/>
          </a:xfrm>
          <a:custGeom>
            <a:avLst/>
            <a:gdLst>
              <a:gd name="T0" fmla="*/ 78 w 147"/>
              <a:gd name="T1" fmla="*/ 92 h 153"/>
              <a:gd name="T2" fmla="*/ 75 w 147"/>
              <a:gd name="T3" fmla="*/ 74 h 153"/>
              <a:gd name="T4" fmla="*/ 137 w 147"/>
              <a:gd name="T5" fmla="*/ 64 h 153"/>
              <a:gd name="T6" fmla="*/ 147 w 147"/>
              <a:gd name="T7" fmla="*/ 118 h 153"/>
              <a:gd name="T8" fmla="*/ 134 w 147"/>
              <a:gd name="T9" fmla="*/ 131 h 153"/>
              <a:gd name="T10" fmla="*/ 120 w 147"/>
              <a:gd name="T11" fmla="*/ 140 h 153"/>
              <a:gd name="T12" fmla="*/ 106 w 147"/>
              <a:gd name="T13" fmla="*/ 148 h 153"/>
              <a:gd name="T14" fmla="*/ 91 w 147"/>
              <a:gd name="T15" fmla="*/ 151 h 153"/>
              <a:gd name="T16" fmla="*/ 69 w 147"/>
              <a:gd name="T17" fmla="*/ 153 h 153"/>
              <a:gd name="T18" fmla="*/ 50 w 147"/>
              <a:gd name="T19" fmla="*/ 149 h 153"/>
              <a:gd name="T20" fmla="*/ 31 w 147"/>
              <a:gd name="T21" fmla="*/ 142 h 153"/>
              <a:gd name="T22" fmla="*/ 19 w 147"/>
              <a:gd name="T23" fmla="*/ 128 h 153"/>
              <a:gd name="T24" fmla="*/ 8 w 147"/>
              <a:gd name="T25" fmla="*/ 110 h 153"/>
              <a:gd name="T26" fmla="*/ 2 w 147"/>
              <a:gd name="T27" fmla="*/ 90 h 153"/>
              <a:gd name="T28" fmla="*/ 0 w 147"/>
              <a:gd name="T29" fmla="*/ 68 h 153"/>
              <a:gd name="T30" fmla="*/ 3 w 147"/>
              <a:gd name="T31" fmla="*/ 48 h 153"/>
              <a:gd name="T32" fmla="*/ 13 w 147"/>
              <a:gd name="T33" fmla="*/ 31 h 153"/>
              <a:gd name="T34" fmla="*/ 25 w 147"/>
              <a:gd name="T35" fmla="*/ 17 h 153"/>
              <a:gd name="T36" fmla="*/ 42 w 147"/>
              <a:gd name="T37" fmla="*/ 6 h 153"/>
              <a:gd name="T38" fmla="*/ 61 w 147"/>
              <a:gd name="T39" fmla="*/ 1 h 153"/>
              <a:gd name="T40" fmla="*/ 77 w 147"/>
              <a:gd name="T41" fmla="*/ 0 h 153"/>
              <a:gd name="T42" fmla="*/ 91 w 147"/>
              <a:gd name="T43" fmla="*/ 1 h 153"/>
              <a:gd name="T44" fmla="*/ 105 w 147"/>
              <a:gd name="T45" fmla="*/ 4 h 153"/>
              <a:gd name="T46" fmla="*/ 114 w 147"/>
              <a:gd name="T47" fmla="*/ 12 h 153"/>
              <a:gd name="T48" fmla="*/ 122 w 147"/>
              <a:gd name="T49" fmla="*/ 21 h 153"/>
              <a:gd name="T50" fmla="*/ 130 w 147"/>
              <a:gd name="T51" fmla="*/ 34 h 153"/>
              <a:gd name="T52" fmla="*/ 112 w 147"/>
              <a:gd name="T53" fmla="*/ 42 h 153"/>
              <a:gd name="T54" fmla="*/ 108 w 147"/>
              <a:gd name="T55" fmla="*/ 32 h 153"/>
              <a:gd name="T56" fmla="*/ 102 w 147"/>
              <a:gd name="T57" fmla="*/ 24 h 153"/>
              <a:gd name="T58" fmla="*/ 94 w 147"/>
              <a:gd name="T59" fmla="*/ 20 h 153"/>
              <a:gd name="T60" fmla="*/ 86 w 147"/>
              <a:gd name="T61" fmla="*/ 17 h 153"/>
              <a:gd name="T62" fmla="*/ 75 w 147"/>
              <a:gd name="T63" fmla="*/ 17 h 153"/>
              <a:gd name="T64" fmla="*/ 64 w 147"/>
              <a:gd name="T65" fmla="*/ 17 h 153"/>
              <a:gd name="T66" fmla="*/ 53 w 147"/>
              <a:gd name="T67" fmla="*/ 20 h 153"/>
              <a:gd name="T68" fmla="*/ 42 w 147"/>
              <a:gd name="T69" fmla="*/ 24 h 153"/>
              <a:gd name="T70" fmla="*/ 34 w 147"/>
              <a:gd name="T71" fmla="*/ 32 h 153"/>
              <a:gd name="T72" fmla="*/ 28 w 147"/>
              <a:gd name="T73" fmla="*/ 39 h 153"/>
              <a:gd name="T74" fmla="*/ 25 w 147"/>
              <a:gd name="T75" fmla="*/ 46 h 153"/>
              <a:gd name="T76" fmla="*/ 22 w 147"/>
              <a:gd name="T77" fmla="*/ 54 h 153"/>
              <a:gd name="T78" fmla="*/ 20 w 147"/>
              <a:gd name="T79" fmla="*/ 70 h 153"/>
              <a:gd name="T80" fmla="*/ 22 w 147"/>
              <a:gd name="T81" fmla="*/ 85 h 153"/>
              <a:gd name="T82" fmla="*/ 27 w 147"/>
              <a:gd name="T83" fmla="*/ 103 h 153"/>
              <a:gd name="T84" fmla="*/ 34 w 147"/>
              <a:gd name="T85" fmla="*/ 117 h 153"/>
              <a:gd name="T86" fmla="*/ 45 w 147"/>
              <a:gd name="T87" fmla="*/ 128 h 153"/>
              <a:gd name="T88" fmla="*/ 58 w 147"/>
              <a:gd name="T89" fmla="*/ 132 h 153"/>
              <a:gd name="T90" fmla="*/ 72 w 147"/>
              <a:gd name="T91" fmla="*/ 135 h 153"/>
              <a:gd name="T92" fmla="*/ 86 w 147"/>
              <a:gd name="T93" fmla="*/ 134 h 153"/>
              <a:gd name="T94" fmla="*/ 98 w 147"/>
              <a:gd name="T95" fmla="*/ 131 h 153"/>
              <a:gd name="T96" fmla="*/ 109 w 147"/>
              <a:gd name="T97" fmla="*/ 124 h 153"/>
              <a:gd name="T98" fmla="*/ 119 w 147"/>
              <a:gd name="T99" fmla="*/ 118 h 153"/>
              <a:gd name="T100" fmla="*/ 127 w 147"/>
              <a:gd name="T101" fmla="*/ 112 h 153"/>
              <a:gd name="T102" fmla="*/ 122 w 147"/>
              <a:gd name="T103" fmla="*/ 84 h 153"/>
              <a:gd name="T104" fmla="*/ 78 w 147"/>
              <a:gd name="T105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7" h="153">
                <a:moveTo>
                  <a:pt x="78" y="92"/>
                </a:moveTo>
                <a:lnTo>
                  <a:pt x="75" y="74"/>
                </a:lnTo>
                <a:lnTo>
                  <a:pt x="137" y="64"/>
                </a:lnTo>
                <a:lnTo>
                  <a:pt x="147" y="118"/>
                </a:lnTo>
                <a:lnTo>
                  <a:pt x="134" y="131"/>
                </a:lnTo>
                <a:lnTo>
                  <a:pt x="120" y="140"/>
                </a:lnTo>
                <a:lnTo>
                  <a:pt x="106" y="148"/>
                </a:lnTo>
                <a:lnTo>
                  <a:pt x="91" y="151"/>
                </a:lnTo>
                <a:lnTo>
                  <a:pt x="69" y="153"/>
                </a:lnTo>
                <a:lnTo>
                  <a:pt x="50" y="149"/>
                </a:lnTo>
                <a:lnTo>
                  <a:pt x="31" y="142"/>
                </a:lnTo>
                <a:lnTo>
                  <a:pt x="19" y="128"/>
                </a:lnTo>
                <a:lnTo>
                  <a:pt x="8" y="110"/>
                </a:lnTo>
                <a:lnTo>
                  <a:pt x="2" y="90"/>
                </a:lnTo>
                <a:lnTo>
                  <a:pt x="0" y="68"/>
                </a:lnTo>
                <a:lnTo>
                  <a:pt x="3" y="48"/>
                </a:lnTo>
                <a:lnTo>
                  <a:pt x="13" y="31"/>
                </a:lnTo>
                <a:lnTo>
                  <a:pt x="25" y="17"/>
                </a:lnTo>
                <a:lnTo>
                  <a:pt x="42" y="6"/>
                </a:lnTo>
                <a:lnTo>
                  <a:pt x="61" y="1"/>
                </a:lnTo>
                <a:lnTo>
                  <a:pt x="77" y="0"/>
                </a:lnTo>
                <a:lnTo>
                  <a:pt x="91" y="1"/>
                </a:lnTo>
                <a:lnTo>
                  <a:pt x="105" y="4"/>
                </a:lnTo>
                <a:lnTo>
                  <a:pt x="114" y="12"/>
                </a:lnTo>
                <a:lnTo>
                  <a:pt x="122" y="21"/>
                </a:lnTo>
                <a:lnTo>
                  <a:pt x="130" y="34"/>
                </a:lnTo>
                <a:lnTo>
                  <a:pt x="112" y="42"/>
                </a:lnTo>
                <a:lnTo>
                  <a:pt x="108" y="32"/>
                </a:lnTo>
                <a:lnTo>
                  <a:pt x="102" y="24"/>
                </a:lnTo>
                <a:lnTo>
                  <a:pt x="94" y="20"/>
                </a:lnTo>
                <a:lnTo>
                  <a:pt x="86" y="17"/>
                </a:lnTo>
                <a:lnTo>
                  <a:pt x="75" y="17"/>
                </a:lnTo>
                <a:lnTo>
                  <a:pt x="64" y="17"/>
                </a:lnTo>
                <a:lnTo>
                  <a:pt x="53" y="20"/>
                </a:lnTo>
                <a:lnTo>
                  <a:pt x="42" y="24"/>
                </a:lnTo>
                <a:lnTo>
                  <a:pt x="34" y="32"/>
                </a:lnTo>
                <a:lnTo>
                  <a:pt x="28" y="39"/>
                </a:lnTo>
                <a:lnTo>
                  <a:pt x="25" y="46"/>
                </a:lnTo>
                <a:lnTo>
                  <a:pt x="22" y="54"/>
                </a:lnTo>
                <a:lnTo>
                  <a:pt x="20" y="70"/>
                </a:lnTo>
                <a:lnTo>
                  <a:pt x="22" y="85"/>
                </a:lnTo>
                <a:lnTo>
                  <a:pt x="27" y="103"/>
                </a:lnTo>
                <a:lnTo>
                  <a:pt x="34" y="117"/>
                </a:lnTo>
                <a:lnTo>
                  <a:pt x="45" y="128"/>
                </a:lnTo>
                <a:lnTo>
                  <a:pt x="58" y="132"/>
                </a:lnTo>
                <a:lnTo>
                  <a:pt x="72" y="135"/>
                </a:lnTo>
                <a:lnTo>
                  <a:pt x="86" y="134"/>
                </a:lnTo>
                <a:lnTo>
                  <a:pt x="98" y="131"/>
                </a:lnTo>
                <a:lnTo>
                  <a:pt x="109" y="124"/>
                </a:lnTo>
                <a:lnTo>
                  <a:pt x="119" y="118"/>
                </a:lnTo>
                <a:lnTo>
                  <a:pt x="127" y="112"/>
                </a:lnTo>
                <a:lnTo>
                  <a:pt x="122" y="84"/>
                </a:lnTo>
                <a:lnTo>
                  <a:pt x="7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7794743" y="4895165"/>
            <a:ext cx="106493" cy="102285"/>
          </a:xfrm>
          <a:custGeom>
            <a:avLst/>
            <a:gdLst>
              <a:gd name="T0" fmla="*/ 71 w 146"/>
              <a:gd name="T1" fmla="*/ 93 h 157"/>
              <a:gd name="T2" fmla="*/ 77 w 146"/>
              <a:gd name="T3" fmla="*/ 77 h 157"/>
              <a:gd name="T4" fmla="*/ 135 w 146"/>
              <a:gd name="T5" fmla="*/ 102 h 157"/>
              <a:gd name="T6" fmla="*/ 113 w 146"/>
              <a:gd name="T7" fmla="*/ 152 h 157"/>
              <a:gd name="T8" fmla="*/ 96 w 146"/>
              <a:gd name="T9" fmla="*/ 155 h 157"/>
              <a:gd name="T10" fmla="*/ 79 w 146"/>
              <a:gd name="T11" fmla="*/ 157 h 157"/>
              <a:gd name="T12" fmla="*/ 63 w 146"/>
              <a:gd name="T13" fmla="*/ 155 h 157"/>
              <a:gd name="T14" fmla="*/ 47 w 146"/>
              <a:gd name="T15" fmla="*/ 149 h 157"/>
              <a:gd name="T16" fmla="*/ 29 w 146"/>
              <a:gd name="T17" fmla="*/ 139 h 157"/>
              <a:gd name="T18" fmla="*/ 14 w 146"/>
              <a:gd name="T19" fmla="*/ 125 h 157"/>
              <a:gd name="T20" fmla="*/ 5 w 146"/>
              <a:gd name="T21" fmla="*/ 108 h 157"/>
              <a:gd name="T22" fmla="*/ 0 w 146"/>
              <a:gd name="T23" fmla="*/ 89 h 157"/>
              <a:gd name="T24" fmla="*/ 2 w 146"/>
              <a:gd name="T25" fmla="*/ 69 h 157"/>
              <a:gd name="T26" fmla="*/ 8 w 146"/>
              <a:gd name="T27" fmla="*/ 49 h 157"/>
              <a:gd name="T28" fmla="*/ 18 w 146"/>
              <a:gd name="T29" fmla="*/ 32 h 157"/>
              <a:gd name="T30" fmla="*/ 32 w 146"/>
              <a:gd name="T31" fmla="*/ 16 h 157"/>
              <a:gd name="T32" fmla="*/ 39 w 146"/>
              <a:gd name="T33" fmla="*/ 10 h 157"/>
              <a:gd name="T34" fmla="*/ 49 w 146"/>
              <a:gd name="T35" fmla="*/ 5 h 157"/>
              <a:gd name="T36" fmla="*/ 68 w 146"/>
              <a:gd name="T37" fmla="*/ 0 h 157"/>
              <a:gd name="T38" fmla="*/ 86 w 146"/>
              <a:gd name="T39" fmla="*/ 2 h 157"/>
              <a:gd name="T40" fmla="*/ 107 w 146"/>
              <a:gd name="T41" fmla="*/ 8 h 157"/>
              <a:gd name="T42" fmla="*/ 121 w 146"/>
              <a:gd name="T43" fmla="*/ 14 h 157"/>
              <a:gd name="T44" fmla="*/ 132 w 146"/>
              <a:gd name="T45" fmla="*/ 24 h 157"/>
              <a:gd name="T46" fmla="*/ 139 w 146"/>
              <a:gd name="T47" fmla="*/ 35 h 157"/>
              <a:gd name="T48" fmla="*/ 144 w 146"/>
              <a:gd name="T49" fmla="*/ 46 h 157"/>
              <a:gd name="T50" fmla="*/ 146 w 146"/>
              <a:gd name="T51" fmla="*/ 58 h 157"/>
              <a:gd name="T52" fmla="*/ 146 w 146"/>
              <a:gd name="T53" fmla="*/ 72 h 157"/>
              <a:gd name="T54" fmla="*/ 127 w 146"/>
              <a:gd name="T55" fmla="*/ 69 h 157"/>
              <a:gd name="T56" fmla="*/ 127 w 146"/>
              <a:gd name="T57" fmla="*/ 58 h 157"/>
              <a:gd name="T58" fmla="*/ 127 w 146"/>
              <a:gd name="T59" fmla="*/ 50 h 157"/>
              <a:gd name="T60" fmla="*/ 124 w 146"/>
              <a:gd name="T61" fmla="*/ 43 h 157"/>
              <a:gd name="T62" fmla="*/ 118 w 146"/>
              <a:gd name="T63" fmla="*/ 35 h 157"/>
              <a:gd name="T64" fmla="*/ 110 w 146"/>
              <a:gd name="T65" fmla="*/ 28 h 157"/>
              <a:gd name="T66" fmla="*/ 100 w 146"/>
              <a:gd name="T67" fmla="*/ 22 h 157"/>
              <a:gd name="T68" fmla="*/ 88 w 146"/>
              <a:gd name="T69" fmla="*/ 19 h 157"/>
              <a:gd name="T70" fmla="*/ 77 w 146"/>
              <a:gd name="T71" fmla="*/ 18 h 157"/>
              <a:gd name="T72" fmla="*/ 68 w 146"/>
              <a:gd name="T73" fmla="*/ 19 h 157"/>
              <a:gd name="T74" fmla="*/ 58 w 146"/>
              <a:gd name="T75" fmla="*/ 21 h 157"/>
              <a:gd name="T76" fmla="*/ 50 w 146"/>
              <a:gd name="T77" fmla="*/ 25 h 157"/>
              <a:gd name="T78" fmla="*/ 44 w 146"/>
              <a:gd name="T79" fmla="*/ 32 h 157"/>
              <a:gd name="T80" fmla="*/ 35 w 146"/>
              <a:gd name="T81" fmla="*/ 43 h 157"/>
              <a:gd name="T82" fmla="*/ 27 w 146"/>
              <a:gd name="T83" fmla="*/ 57 h 157"/>
              <a:gd name="T84" fmla="*/ 21 w 146"/>
              <a:gd name="T85" fmla="*/ 74 h 157"/>
              <a:gd name="T86" fmla="*/ 19 w 146"/>
              <a:gd name="T87" fmla="*/ 89 h 157"/>
              <a:gd name="T88" fmla="*/ 22 w 146"/>
              <a:gd name="T89" fmla="*/ 103 h 157"/>
              <a:gd name="T90" fmla="*/ 30 w 146"/>
              <a:gd name="T91" fmla="*/ 116 h 157"/>
              <a:gd name="T92" fmla="*/ 41 w 146"/>
              <a:gd name="T93" fmla="*/ 125 h 157"/>
              <a:gd name="T94" fmla="*/ 54 w 146"/>
              <a:gd name="T95" fmla="*/ 133 h 157"/>
              <a:gd name="T96" fmla="*/ 66 w 146"/>
              <a:gd name="T97" fmla="*/ 136 h 157"/>
              <a:gd name="T98" fmla="*/ 79 w 146"/>
              <a:gd name="T99" fmla="*/ 138 h 157"/>
              <a:gd name="T100" fmla="*/ 89 w 146"/>
              <a:gd name="T101" fmla="*/ 138 h 157"/>
              <a:gd name="T102" fmla="*/ 99 w 146"/>
              <a:gd name="T103" fmla="*/ 136 h 157"/>
              <a:gd name="T104" fmla="*/ 110 w 146"/>
              <a:gd name="T105" fmla="*/ 110 h 157"/>
              <a:gd name="T106" fmla="*/ 71 w 146"/>
              <a:gd name="T107" fmla="*/ 9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6" h="157">
                <a:moveTo>
                  <a:pt x="71" y="93"/>
                </a:moveTo>
                <a:lnTo>
                  <a:pt x="77" y="77"/>
                </a:lnTo>
                <a:lnTo>
                  <a:pt x="135" y="102"/>
                </a:lnTo>
                <a:lnTo>
                  <a:pt x="113" y="152"/>
                </a:lnTo>
                <a:lnTo>
                  <a:pt x="96" y="155"/>
                </a:lnTo>
                <a:lnTo>
                  <a:pt x="79" y="157"/>
                </a:lnTo>
                <a:lnTo>
                  <a:pt x="63" y="155"/>
                </a:lnTo>
                <a:lnTo>
                  <a:pt x="47" y="149"/>
                </a:lnTo>
                <a:lnTo>
                  <a:pt x="29" y="139"/>
                </a:lnTo>
                <a:lnTo>
                  <a:pt x="14" y="125"/>
                </a:lnTo>
                <a:lnTo>
                  <a:pt x="5" y="108"/>
                </a:lnTo>
                <a:lnTo>
                  <a:pt x="0" y="89"/>
                </a:lnTo>
                <a:lnTo>
                  <a:pt x="2" y="69"/>
                </a:lnTo>
                <a:lnTo>
                  <a:pt x="8" y="49"/>
                </a:lnTo>
                <a:lnTo>
                  <a:pt x="18" y="32"/>
                </a:lnTo>
                <a:lnTo>
                  <a:pt x="32" y="16"/>
                </a:lnTo>
                <a:lnTo>
                  <a:pt x="39" y="10"/>
                </a:lnTo>
                <a:lnTo>
                  <a:pt x="49" y="5"/>
                </a:lnTo>
                <a:lnTo>
                  <a:pt x="68" y="0"/>
                </a:lnTo>
                <a:lnTo>
                  <a:pt x="86" y="2"/>
                </a:lnTo>
                <a:lnTo>
                  <a:pt x="107" y="8"/>
                </a:lnTo>
                <a:lnTo>
                  <a:pt x="121" y="14"/>
                </a:lnTo>
                <a:lnTo>
                  <a:pt x="132" y="24"/>
                </a:lnTo>
                <a:lnTo>
                  <a:pt x="139" y="35"/>
                </a:lnTo>
                <a:lnTo>
                  <a:pt x="144" y="46"/>
                </a:lnTo>
                <a:lnTo>
                  <a:pt x="146" y="58"/>
                </a:lnTo>
                <a:lnTo>
                  <a:pt x="146" y="72"/>
                </a:lnTo>
                <a:lnTo>
                  <a:pt x="127" y="69"/>
                </a:lnTo>
                <a:lnTo>
                  <a:pt x="127" y="58"/>
                </a:lnTo>
                <a:lnTo>
                  <a:pt x="127" y="50"/>
                </a:lnTo>
                <a:lnTo>
                  <a:pt x="124" y="43"/>
                </a:lnTo>
                <a:lnTo>
                  <a:pt x="118" y="35"/>
                </a:lnTo>
                <a:lnTo>
                  <a:pt x="110" y="28"/>
                </a:lnTo>
                <a:lnTo>
                  <a:pt x="100" y="22"/>
                </a:lnTo>
                <a:lnTo>
                  <a:pt x="88" y="19"/>
                </a:lnTo>
                <a:lnTo>
                  <a:pt x="77" y="18"/>
                </a:lnTo>
                <a:lnTo>
                  <a:pt x="68" y="19"/>
                </a:lnTo>
                <a:lnTo>
                  <a:pt x="58" y="21"/>
                </a:lnTo>
                <a:lnTo>
                  <a:pt x="50" y="25"/>
                </a:lnTo>
                <a:lnTo>
                  <a:pt x="44" y="32"/>
                </a:lnTo>
                <a:lnTo>
                  <a:pt x="35" y="43"/>
                </a:lnTo>
                <a:lnTo>
                  <a:pt x="27" y="57"/>
                </a:lnTo>
                <a:lnTo>
                  <a:pt x="21" y="74"/>
                </a:lnTo>
                <a:lnTo>
                  <a:pt x="19" y="89"/>
                </a:lnTo>
                <a:lnTo>
                  <a:pt x="22" y="103"/>
                </a:lnTo>
                <a:lnTo>
                  <a:pt x="30" y="116"/>
                </a:lnTo>
                <a:lnTo>
                  <a:pt x="41" y="125"/>
                </a:lnTo>
                <a:lnTo>
                  <a:pt x="54" y="133"/>
                </a:lnTo>
                <a:lnTo>
                  <a:pt x="66" y="136"/>
                </a:lnTo>
                <a:lnTo>
                  <a:pt x="79" y="138"/>
                </a:lnTo>
                <a:lnTo>
                  <a:pt x="89" y="138"/>
                </a:lnTo>
                <a:lnTo>
                  <a:pt x="99" y="136"/>
                </a:lnTo>
                <a:lnTo>
                  <a:pt x="110" y="110"/>
                </a:lnTo>
                <a:lnTo>
                  <a:pt x="71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8032868" y="5018990"/>
            <a:ext cx="112409" cy="102285"/>
          </a:xfrm>
          <a:custGeom>
            <a:avLst/>
            <a:gdLst>
              <a:gd name="T0" fmla="*/ 0 w 153"/>
              <a:gd name="T1" fmla="*/ 142 h 156"/>
              <a:gd name="T2" fmla="*/ 91 w 153"/>
              <a:gd name="T3" fmla="*/ 46 h 156"/>
              <a:gd name="T4" fmla="*/ 56 w 153"/>
              <a:gd name="T5" fmla="*/ 14 h 156"/>
              <a:gd name="T6" fmla="*/ 69 w 153"/>
              <a:gd name="T7" fmla="*/ 0 h 156"/>
              <a:gd name="T8" fmla="*/ 153 w 153"/>
              <a:gd name="T9" fmla="*/ 82 h 156"/>
              <a:gd name="T10" fmla="*/ 141 w 153"/>
              <a:gd name="T11" fmla="*/ 95 h 156"/>
              <a:gd name="T12" fmla="*/ 105 w 153"/>
              <a:gd name="T13" fmla="*/ 60 h 156"/>
              <a:gd name="T14" fmla="*/ 14 w 153"/>
              <a:gd name="T15" fmla="*/ 156 h 156"/>
              <a:gd name="T16" fmla="*/ 0 w 153"/>
              <a:gd name="T17" fmla="*/ 14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6">
                <a:moveTo>
                  <a:pt x="0" y="142"/>
                </a:moveTo>
                <a:lnTo>
                  <a:pt x="91" y="46"/>
                </a:lnTo>
                <a:lnTo>
                  <a:pt x="56" y="14"/>
                </a:lnTo>
                <a:lnTo>
                  <a:pt x="69" y="0"/>
                </a:lnTo>
                <a:lnTo>
                  <a:pt x="153" y="82"/>
                </a:lnTo>
                <a:lnTo>
                  <a:pt x="141" y="95"/>
                </a:lnTo>
                <a:lnTo>
                  <a:pt x="105" y="60"/>
                </a:lnTo>
                <a:lnTo>
                  <a:pt x="14" y="156"/>
                </a:lnTo>
                <a:lnTo>
                  <a:pt x="0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2846504" y="3300221"/>
            <a:ext cx="45719" cy="308166"/>
          </a:xfrm>
          <a:prstGeom prst="rect">
            <a:avLst/>
          </a:prstGeom>
          <a:solidFill>
            <a:srgbClr val="AA6FA9"/>
          </a:solidFill>
          <a:ln w="0">
            <a:solidFill>
              <a:srgbClr val="AA6FA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994142" y="3090395"/>
            <a:ext cx="45719" cy="306855"/>
          </a:xfrm>
          <a:prstGeom prst="rect">
            <a:avLst/>
          </a:prstGeom>
          <a:solidFill>
            <a:srgbClr val="AA6FA9"/>
          </a:solidFill>
          <a:ln w="0">
            <a:solidFill>
              <a:srgbClr val="AA6FA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219567" y="2914183"/>
            <a:ext cx="45719" cy="306855"/>
          </a:xfrm>
          <a:prstGeom prst="rect">
            <a:avLst/>
          </a:prstGeom>
          <a:solidFill>
            <a:srgbClr val="AA6FA9"/>
          </a:solidFill>
          <a:ln w="0">
            <a:solidFill>
              <a:srgbClr val="AA6FA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Freeform 28"/>
          <p:cNvSpPr>
            <a:spLocks/>
          </p:cNvSpPr>
          <p:nvPr/>
        </p:nvSpPr>
        <p:spPr bwMode="auto">
          <a:xfrm>
            <a:off x="3498968" y="3020821"/>
            <a:ext cx="65079" cy="308166"/>
          </a:xfrm>
          <a:custGeom>
            <a:avLst/>
            <a:gdLst>
              <a:gd name="T0" fmla="*/ 78 w 88"/>
              <a:gd name="T1" fmla="*/ 470 h 470"/>
              <a:gd name="T2" fmla="*/ 0 w 88"/>
              <a:gd name="T3" fmla="*/ 1 h 470"/>
              <a:gd name="T4" fmla="*/ 10 w 88"/>
              <a:gd name="T5" fmla="*/ 0 h 470"/>
              <a:gd name="T6" fmla="*/ 88 w 88"/>
              <a:gd name="T7" fmla="*/ 468 h 470"/>
              <a:gd name="T8" fmla="*/ 78 w 88"/>
              <a:gd name="T9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70">
                <a:moveTo>
                  <a:pt x="78" y="470"/>
                </a:moveTo>
                <a:lnTo>
                  <a:pt x="0" y="1"/>
                </a:lnTo>
                <a:lnTo>
                  <a:pt x="10" y="0"/>
                </a:lnTo>
                <a:lnTo>
                  <a:pt x="88" y="468"/>
                </a:lnTo>
                <a:lnTo>
                  <a:pt x="78" y="470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Freeform 29"/>
          <p:cNvSpPr>
            <a:spLocks/>
          </p:cNvSpPr>
          <p:nvPr/>
        </p:nvSpPr>
        <p:spPr bwMode="auto">
          <a:xfrm>
            <a:off x="3737093" y="3160521"/>
            <a:ext cx="65079" cy="308166"/>
          </a:xfrm>
          <a:custGeom>
            <a:avLst/>
            <a:gdLst>
              <a:gd name="T0" fmla="*/ 78 w 88"/>
              <a:gd name="T1" fmla="*/ 470 h 470"/>
              <a:gd name="T2" fmla="*/ 0 w 88"/>
              <a:gd name="T3" fmla="*/ 2 h 470"/>
              <a:gd name="T4" fmla="*/ 10 w 88"/>
              <a:gd name="T5" fmla="*/ 0 h 470"/>
              <a:gd name="T6" fmla="*/ 88 w 88"/>
              <a:gd name="T7" fmla="*/ 469 h 470"/>
              <a:gd name="T8" fmla="*/ 78 w 88"/>
              <a:gd name="T9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70">
                <a:moveTo>
                  <a:pt x="78" y="470"/>
                </a:moveTo>
                <a:lnTo>
                  <a:pt x="0" y="2"/>
                </a:lnTo>
                <a:lnTo>
                  <a:pt x="10" y="0"/>
                </a:lnTo>
                <a:lnTo>
                  <a:pt x="88" y="469"/>
                </a:lnTo>
                <a:lnTo>
                  <a:pt x="78" y="470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Freeform 30"/>
          <p:cNvSpPr>
            <a:spLocks/>
          </p:cNvSpPr>
          <p:nvPr/>
        </p:nvSpPr>
        <p:spPr bwMode="auto">
          <a:xfrm>
            <a:off x="3962518" y="3346259"/>
            <a:ext cx="65079" cy="308166"/>
          </a:xfrm>
          <a:custGeom>
            <a:avLst/>
            <a:gdLst>
              <a:gd name="T0" fmla="*/ 78 w 88"/>
              <a:gd name="T1" fmla="*/ 470 h 470"/>
              <a:gd name="T2" fmla="*/ 0 w 88"/>
              <a:gd name="T3" fmla="*/ 2 h 470"/>
              <a:gd name="T4" fmla="*/ 10 w 88"/>
              <a:gd name="T5" fmla="*/ 0 h 470"/>
              <a:gd name="T6" fmla="*/ 88 w 88"/>
              <a:gd name="T7" fmla="*/ 469 h 470"/>
              <a:gd name="T8" fmla="*/ 78 w 88"/>
              <a:gd name="T9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70">
                <a:moveTo>
                  <a:pt x="78" y="470"/>
                </a:moveTo>
                <a:lnTo>
                  <a:pt x="0" y="2"/>
                </a:lnTo>
                <a:lnTo>
                  <a:pt x="10" y="0"/>
                </a:lnTo>
                <a:lnTo>
                  <a:pt x="88" y="469"/>
                </a:lnTo>
                <a:lnTo>
                  <a:pt x="78" y="470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1"/>
          <p:cNvSpPr>
            <a:spLocks noChangeArrowheads="1"/>
          </p:cNvSpPr>
          <p:nvPr/>
        </p:nvSpPr>
        <p:spPr bwMode="auto">
          <a:xfrm>
            <a:off x="4272079" y="3522537"/>
            <a:ext cx="45719" cy="255712"/>
          </a:xfrm>
          <a:prstGeom prst="rect">
            <a:avLst/>
          </a:prstGeom>
          <a:solidFill>
            <a:srgbClr val="AA6FA9"/>
          </a:solidFill>
          <a:ln w="0">
            <a:solidFill>
              <a:srgbClr val="AA6FA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32"/>
          <p:cNvSpPr>
            <a:spLocks noChangeArrowheads="1"/>
          </p:cNvSpPr>
          <p:nvPr/>
        </p:nvSpPr>
        <p:spPr bwMode="auto">
          <a:xfrm>
            <a:off x="4583229" y="3471395"/>
            <a:ext cx="45719" cy="306855"/>
          </a:xfrm>
          <a:prstGeom prst="rect">
            <a:avLst/>
          </a:prstGeom>
          <a:solidFill>
            <a:srgbClr val="AA6FA9"/>
          </a:solidFill>
          <a:ln w="0">
            <a:solidFill>
              <a:srgbClr val="AA6FA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4830879" y="3285658"/>
            <a:ext cx="45719" cy="306855"/>
          </a:xfrm>
          <a:prstGeom prst="rect">
            <a:avLst/>
          </a:prstGeom>
          <a:solidFill>
            <a:srgbClr val="AA6FA9"/>
          </a:solidFill>
          <a:ln w="0">
            <a:solidFill>
              <a:srgbClr val="AA6FA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34"/>
          <p:cNvSpPr>
            <a:spLocks noChangeArrowheads="1"/>
          </p:cNvSpPr>
          <p:nvPr/>
        </p:nvSpPr>
        <p:spPr bwMode="auto">
          <a:xfrm>
            <a:off x="5053129" y="3099920"/>
            <a:ext cx="45719" cy="306855"/>
          </a:xfrm>
          <a:prstGeom prst="rect">
            <a:avLst/>
          </a:prstGeom>
          <a:solidFill>
            <a:srgbClr val="AA6FA9"/>
          </a:solidFill>
          <a:ln w="0">
            <a:solidFill>
              <a:srgbClr val="AA6FA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Freeform 35"/>
          <p:cNvSpPr>
            <a:spLocks/>
          </p:cNvSpPr>
          <p:nvPr/>
        </p:nvSpPr>
        <p:spPr bwMode="auto">
          <a:xfrm>
            <a:off x="5296017" y="3025925"/>
            <a:ext cx="45719" cy="257024"/>
          </a:xfrm>
          <a:custGeom>
            <a:avLst/>
            <a:gdLst>
              <a:gd name="T0" fmla="*/ 39 w 49"/>
              <a:gd name="T1" fmla="*/ 392 h 392"/>
              <a:gd name="T2" fmla="*/ 0 w 49"/>
              <a:gd name="T3" fmla="*/ 2 h 392"/>
              <a:gd name="T4" fmla="*/ 10 w 49"/>
              <a:gd name="T5" fmla="*/ 0 h 392"/>
              <a:gd name="T6" fmla="*/ 49 w 49"/>
              <a:gd name="T7" fmla="*/ 390 h 392"/>
              <a:gd name="T8" fmla="*/ 39 w 49"/>
              <a:gd name="T9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392">
                <a:moveTo>
                  <a:pt x="39" y="392"/>
                </a:moveTo>
                <a:lnTo>
                  <a:pt x="0" y="2"/>
                </a:lnTo>
                <a:lnTo>
                  <a:pt x="10" y="0"/>
                </a:lnTo>
                <a:lnTo>
                  <a:pt x="49" y="390"/>
                </a:lnTo>
                <a:lnTo>
                  <a:pt x="39" y="392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36"/>
          <p:cNvSpPr>
            <a:spLocks/>
          </p:cNvSpPr>
          <p:nvPr/>
        </p:nvSpPr>
        <p:spPr bwMode="auto">
          <a:xfrm>
            <a:off x="2562343" y="1650343"/>
            <a:ext cx="3425515" cy="645182"/>
          </a:xfrm>
          <a:custGeom>
            <a:avLst/>
            <a:gdLst>
              <a:gd name="T0" fmla="*/ 162 w 4632"/>
              <a:gd name="T1" fmla="*/ 487 h 983"/>
              <a:gd name="T2" fmla="*/ 273 w 4632"/>
              <a:gd name="T3" fmla="*/ 332 h 983"/>
              <a:gd name="T4" fmla="*/ 399 w 4632"/>
              <a:gd name="T5" fmla="*/ 196 h 983"/>
              <a:gd name="T6" fmla="*/ 546 w 4632"/>
              <a:gd name="T7" fmla="*/ 86 h 983"/>
              <a:gd name="T8" fmla="*/ 720 w 4632"/>
              <a:gd name="T9" fmla="*/ 17 h 983"/>
              <a:gd name="T10" fmla="*/ 899 w 4632"/>
              <a:gd name="T11" fmla="*/ 1 h 983"/>
              <a:gd name="T12" fmla="*/ 1016 w 4632"/>
              <a:gd name="T13" fmla="*/ 26 h 983"/>
              <a:gd name="T14" fmla="*/ 1129 w 4632"/>
              <a:gd name="T15" fmla="*/ 75 h 983"/>
              <a:gd name="T16" fmla="*/ 1241 w 4632"/>
              <a:gd name="T17" fmla="*/ 139 h 983"/>
              <a:gd name="T18" fmla="*/ 1466 w 4632"/>
              <a:gd name="T19" fmla="*/ 298 h 983"/>
              <a:gd name="T20" fmla="*/ 1786 w 4632"/>
              <a:gd name="T21" fmla="*/ 537 h 983"/>
              <a:gd name="T22" fmla="*/ 1981 w 4632"/>
              <a:gd name="T23" fmla="*/ 663 h 983"/>
              <a:gd name="T24" fmla="*/ 2081 w 4632"/>
              <a:gd name="T25" fmla="*/ 713 h 983"/>
              <a:gd name="T26" fmla="*/ 2172 w 4632"/>
              <a:gd name="T27" fmla="*/ 745 h 983"/>
              <a:gd name="T28" fmla="*/ 2252 w 4632"/>
              <a:gd name="T29" fmla="*/ 755 h 983"/>
              <a:gd name="T30" fmla="*/ 2322 w 4632"/>
              <a:gd name="T31" fmla="*/ 748 h 983"/>
              <a:gd name="T32" fmla="*/ 2398 w 4632"/>
              <a:gd name="T33" fmla="*/ 721 h 983"/>
              <a:gd name="T34" fmla="*/ 2481 w 4632"/>
              <a:gd name="T35" fmla="*/ 679 h 983"/>
              <a:gd name="T36" fmla="*/ 2637 w 4632"/>
              <a:gd name="T37" fmla="*/ 563 h 983"/>
              <a:gd name="T38" fmla="*/ 2892 w 4632"/>
              <a:gd name="T39" fmla="*/ 340 h 983"/>
              <a:gd name="T40" fmla="*/ 3082 w 4632"/>
              <a:gd name="T41" fmla="*/ 189 h 983"/>
              <a:gd name="T42" fmla="*/ 3206 w 4632"/>
              <a:gd name="T43" fmla="*/ 114 h 983"/>
              <a:gd name="T44" fmla="*/ 3315 w 4632"/>
              <a:gd name="T45" fmla="*/ 72 h 983"/>
              <a:gd name="T46" fmla="*/ 3432 w 4632"/>
              <a:gd name="T47" fmla="*/ 54 h 983"/>
              <a:gd name="T48" fmla="*/ 3641 w 4632"/>
              <a:gd name="T49" fmla="*/ 78 h 983"/>
              <a:gd name="T50" fmla="*/ 3841 w 4632"/>
              <a:gd name="T51" fmla="*/ 150 h 983"/>
              <a:gd name="T52" fmla="*/ 4030 w 4632"/>
              <a:gd name="T53" fmla="*/ 256 h 983"/>
              <a:gd name="T54" fmla="*/ 4211 w 4632"/>
              <a:gd name="T55" fmla="*/ 387 h 983"/>
              <a:gd name="T56" fmla="*/ 4424 w 4632"/>
              <a:gd name="T57" fmla="*/ 565 h 983"/>
              <a:gd name="T58" fmla="*/ 4408 w 4632"/>
              <a:gd name="T59" fmla="*/ 859 h 983"/>
              <a:gd name="T60" fmla="*/ 4138 w 4632"/>
              <a:gd name="T61" fmla="*/ 621 h 983"/>
              <a:gd name="T62" fmla="*/ 3973 w 4632"/>
              <a:gd name="T63" fmla="*/ 492 h 983"/>
              <a:gd name="T64" fmla="*/ 3810 w 4632"/>
              <a:gd name="T65" fmla="*/ 390 h 983"/>
              <a:gd name="T66" fmla="*/ 3654 w 4632"/>
              <a:gd name="T67" fmla="*/ 318 h 983"/>
              <a:gd name="T68" fmla="*/ 3502 w 4632"/>
              <a:gd name="T69" fmla="*/ 285 h 983"/>
              <a:gd name="T70" fmla="*/ 3406 w 4632"/>
              <a:gd name="T71" fmla="*/ 284 h 983"/>
              <a:gd name="T72" fmla="*/ 3339 w 4632"/>
              <a:gd name="T73" fmla="*/ 304 h 983"/>
              <a:gd name="T74" fmla="*/ 3264 w 4632"/>
              <a:gd name="T75" fmla="*/ 343 h 983"/>
              <a:gd name="T76" fmla="*/ 3114 w 4632"/>
              <a:gd name="T77" fmla="*/ 451 h 983"/>
              <a:gd name="T78" fmla="*/ 2858 w 4632"/>
              <a:gd name="T79" fmla="*/ 676 h 983"/>
              <a:gd name="T80" fmla="*/ 2659 w 4632"/>
              <a:gd name="T81" fmla="*/ 834 h 983"/>
              <a:gd name="T82" fmla="*/ 2531 w 4632"/>
              <a:gd name="T83" fmla="*/ 910 h 983"/>
              <a:gd name="T84" fmla="*/ 2416 w 4632"/>
              <a:gd name="T85" fmla="*/ 958 h 983"/>
              <a:gd name="T86" fmla="*/ 2292 w 4632"/>
              <a:gd name="T87" fmla="*/ 982 h 983"/>
              <a:gd name="T88" fmla="*/ 2164 w 4632"/>
              <a:gd name="T89" fmla="*/ 976 h 983"/>
              <a:gd name="T90" fmla="*/ 2038 w 4632"/>
              <a:gd name="T91" fmla="*/ 941 h 983"/>
              <a:gd name="T92" fmla="*/ 1916 w 4632"/>
              <a:gd name="T93" fmla="*/ 887 h 983"/>
              <a:gd name="T94" fmla="*/ 1747 w 4632"/>
              <a:gd name="T95" fmla="*/ 787 h 983"/>
              <a:gd name="T96" fmla="*/ 1466 w 4632"/>
              <a:gd name="T97" fmla="*/ 582 h 983"/>
              <a:gd name="T98" fmla="*/ 1202 w 4632"/>
              <a:gd name="T99" fmla="*/ 385 h 983"/>
              <a:gd name="T100" fmla="*/ 1063 w 4632"/>
              <a:gd name="T101" fmla="*/ 298 h 983"/>
              <a:gd name="T102" fmla="*/ 977 w 4632"/>
              <a:gd name="T103" fmla="*/ 256 h 983"/>
              <a:gd name="T104" fmla="*/ 909 w 4632"/>
              <a:gd name="T105" fmla="*/ 232 h 983"/>
              <a:gd name="T106" fmla="*/ 824 w 4632"/>
              <a:gd name="T107" fmla="*/ 229 h 983"/>
              <a:gd name="T108" fmla="*/ 709 w 4632"/>
              <a:gd name="T109" fmla="*/ 259 h 983"/>
              <a:gd name="T110" fmla="*/ 599 w 4632"/>
              <a:gd name="T111" fmla="*/ 324 h 983"/>
              <a:gd name="T112" fmla="*/ 495 w 4632"/>
              <a:gd name="T113" fmla="*/ 424 h 983"/>
              <a:gd name="T114" fmla="*/ 392 w 4632"/>
              <a:gd name="T115" fmla="*/ 554 h 983"/>
              <a:gd name="T116" fmla="*/ 236 w 4632"/>
              <a:gd name="T117" fmla="*/ 801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2" h="983">
                <a:moveTo>
                  <a:pt x="0" y="749"/>
                </a:moveTo>
                <a:lnTo>
                  <a:pt x="39" y="684"/>
                </a:lnTo>
                <a:lnTo>
                  <a:pt x="79" y="618"/>
                </a:lnTo>
                <a:lnTo>
                  <a:pt x="120" y="552"/>
                </a:lnTo>
                <a:lnTo>
                  <a:pt x="162" y="487"/>
                </a:lnTo>
                <a:lnTo>
                  <a:pt x="184" y="456"/>
                </a:lnTo>
                <a:lnTo>
                  <a:pt x="206" y="423"/>
                </a:lnTo>
                <a:lnTo>
                  <a:pt x="228" y="393"/>
                </a:lnTo>
                <a:lnTo>
                  <a:pt x="251" y="362"/>
                </a:lnTo>
                <a:lnTo>
                  <a:pt x="273" y="332"/>
                </a:lnTo>
                <a:lnTo>
                  <a:pt x="298" y="304"/>
                </a:lnTo>
                <a:lnTo>
                  <a:pt x="321" y="276"/>
                </a:lnTo>
                <a:lnTo>
                  <a:pt x="346" y="248"/>
                </a:lnTo>
                <a:lnTo>
                  <a:pt x="373" y="221"/>
                </a:lnTo>
                <a:lnTo>
                  <a:pt x="399" y="196"/>
                </a:lnTo>
                <a:lnTo>
                  <a:pt x="428" y="171"/>
                </a:lnTo>
                <a:lnTo>
                  <a:pt x="456" y="148"/>
                </a:lnTo>
                <a:lnTo>
                  <a:pt x="484" y="126"/>
                </a:lnTo>
                <a:lnTo>
                  <a:pt x="515" y="106"/>
                </a:lnTo>
                <a:lnTo>
                  <a:pt x="546" y="86"/>
                </a:lnTo>
                <a:lnTo>
                  <a:pt x="579" y="68"/>
                </a:lnTo>
                <a:lnTo>
                  <a:pt x="612" y="53"/>
                </a:lnTo>
                <a:lnTo>
                  <a:pt x="646" y="39"/>
                </a:lnTo>
                <a:lnTo>
                  <a:pt x="682" y="26"/>
                </a:lnTo>
                <a:lnTo>
                  <a:pt x="720" y="17"/>
                </a:lnTo>
                <a:lnTo>
                  <a:pt x="757" y="9"/>
                </a:lnTo>
                <a:lnTo>
                  <a:pt x="796" y="3"/>
                </a:lnTo>
                <a:lnTo>
                  <a:pt x="835" y="0"/>
                </a:lnTo>
                <a:lnTo>
                  <a:pt x="876" y="0"/>
                </a:lnTo>
                <a:lnTo>
                  <a:pt x="899" y="1"/>
                </a:lnTo>
                <a:lnTo>
                  <a:pt x="923" y="4"/>
                </a:lnTo>
                <a:lnTo>
                  <a:pt x="946" y="7"/>
                </a:lnTo>
                <a:lnTo>
                  <a:pt x="969" y="12"/>
                </a:lnTo>
                <a:lnTo>
                  <a:pt x="993" y="18"/>
                </a:lnTo>
                <a:lnTo>
                  <a:pt x="1016" y="26"/>
                </a:lnTo>
                <a:lnTo>
                  <a:pt x="1040" y="34"/>
                </a:lnTo>
                <a:lnTo>
                  <a:pt x="1062" y="43"/>
                </a:lnTo>
                <a:lnTo>
                  <a:pt x="1083" y="53"/>
                </a:lnTo>
                <a:lnTo>
                  <a:pt x="1107" y="64"/>
                </a:lnTo>
                <a:lnTo>
                  <a:pt x="1129" y="75"/>
                </a:lnTo>
                <a:lnTo>
                  <a:pt x="1151" y="86"/>
                </a:lnTo>
                <a:lnTo>
                  <a:pt x="1174" y="98"/>
                </a:lnTo>
                <a:lnTo>
                  <a:pt x="1196" y="111"/>
                </a:lnTo>
                <a:lnTo>
                  <a:pt x="1218" y="125"/>
                </a:lnTo>
                <a:lnTo>
                  <a:pt x="1241" y="139"/>
                </a:lnTo>
                <a:lnTo>
                  <a:pt x="1285" y="167"/>
                </a:lnTo>
                <a:lnTo>
                  <a:pt x="1330" y="198"/>
                </a:lnTo>
                <a:lnTo>
                  <a:pt x="1376" y="229"/>
                </a:lnTo>
                <a:lnTo>
                  <a:pt x="1421" y="264"/>
                </a:lnTo>
                <a:lnTo>
                  <a:pt x="1466" y="298"/>
                </a:lnTo>
                <a:lnTo>
                  <a:pt x="1513" y="332"/>
                </a:lnTo>
                <a:lnTo>
                  <a:pt x="1604" y="401"/>
                </a:lnTo>
                <a:lnTo>
                  <a:pt x="1696" y="471"/>
                </a:lnTo>
                <a:lnTo>
                  <a:pt x="1741" y="504"/>
                </a:lnTo>
                <a:lnTo>
                  <a:pt x="1786" y="537"/>
                </a:lnTo>
                <a:lnTo>
                  <a:pt x="1830" y="568"/>
                </a:lnTo>
                <a:lnTo>
                  <a:pt x="1875" y="598"/>
                </a:lnTo>
                <a:lnTo>
                  <a:pt x="1917" y="626"/>
                </a:lnTo>
                <a:lnTo>
                  <a:pt x="1961" y="651"/>
                </a:lnTo>
                <a:lnTo>
                  <a:pt x="1981" y="663"/>
                </a:lnTo>
                <a:lnTo>
                  <a:pt x="2002" y="674"/>
                </a:lnTo>
                <a:lnTo>
                  <a:pt x="2022" y="685"/>
                </a:lnTo>
                <a:lnTo>
                  <a:pt x="2042" y="696"/>
                </a:lnTo>
                <a:lnTo>
                  <a:pt x="2063" y="704"/>
                </a:lnTo>
                <a:lnTo>
                  <a:pt x="2081" y="713"/>
                </a:lnTo>
                <a:lnTo>
                  <a:pt x="2100" y="721"/>
                </a:lnTo>
                <a:lnTo>
                  <a:pt x="2119" y="729"/>
                </a:lnTo>
                <a:lnTo>
                  <a:pt x="2138" y="735"/>
                </a:lnTo>
                <a:lnTo>
                  <a:pt x="2155" y="740"/>
                </a:lnTo>
                <a:lnTo>
                  <a:pt x="2172" y="745"/>
                </a:lnTo>
                <a:lnTo>
                  <a:pt x="2189" y="748"/>
                </a:lnTo>
                <a:lnTo>
                  <a:pt x="2205" y="751"/>
                </a:lnTo>
                <a:lnTo>
                  <a:pt x="2222" y="754"/>
                </a:lnTo>
                <a:lnTo>
                  <a:pt x="2236" y="755"/>
                </a:lnTo>
                <a:lnTo>
                  <a:pt x="2252" y="755"/>
                </a:lnTo>
                <a:lnTo>
                  <a:pt x="2266" y="755"/>
                </a:lnTo>
                <a:lnTo>
                  <a:pt x="2280" y="754"/>
                </a:lnTo>
                <a:lnTo>
                  <a:pt x="2294" y="752"/>
                </a:lnTo>
                <a:lnTo>
                  <a:pt x="2308" y="751"/>
                </a:lnTo>
                <a:lnTo>
                  <a:pt x="2322" y="748"/>
                </a:lnTo>
                <a:lnTo>
                  <a:pt x="2337" y="743"/>
                </a:lnTo>
                <a:lnTo>
                  <a:pt x="2353" y="738"/>
                </a:lnTo>
                <a:lnTo>
                  <a:pt x="2367" y="734"/>
                </a:lnTo>
                <a:lnTo>
                  <a:pt x="2383" y="727"/>
                </a:lnTo>
                <a:lnTo>
                  <a:pt x="2398" y="721"/>
                </a:lnTo>
                <a:lnTo>
                  <a:pt x="2416" y="713"/>
                </a:lnTo>
                <a:lnTo>
                  <a:pt x="2431" y="705"/>
                </a:lnTo>
                <a:lnTo>
                  <a:pt x="2447" y="698"/>
                </a:lnTo>
                <a:lnTo>
                  <a:pt x="2464" y="688"/>
                </a:lnTo>
                <a:lnTo>
                  <a:pt x="2481" y="679"/>
                </a:lnTo>
                <a:lnTo>
                  <a:pt x="2498" y="668"/>
                </a:lnTo>
                <a:lnTo>
                  <a:pt x="2533" y="645"/>
                </a:lnTo>
                <a:lnTo>
                  <a:pt x="2567" y="620"/>
                </a:lnTo>
                <a:lnTo>
                  <a:pt x="2603" y="593"/>
                </a:lnTo>
                <a:lnTo>
                  <a:pt x="2637" y="563"/>
                </a:lnTo>
                <a:lnTo>
                  <a:pt x="2673" y="534"/>
                </a:lnTo>
                <a:lnTo>
                  <a:pt x="2709" y="502"/>
                </a:lnTo>
                <a:lnTo>
                  <a:pt x="2783" y="438"/>
                </a:lnTo>
                <a:lnTo>
                  <a:pt x="2856" y="373"/>
                </a:lnTo>
                <a:lnTo>
                  <a:pt x="2892" y="340"/>
                </a:lnTo>
                <a:lnTo>
                  <a:pt x="2929" y="309"/>
                </a:lnTo>
                <a:lnTo>
                  <a:pt x="2967" y="276"/>
                </a:lnTo>
                <a:lnTo>
                  <a:pt x="3006" y="246"/>
                </a:lnTo>
                <a:lnTo>
                  <a:pt x="3043" y="217"/>
                </a:lnTo>
                <a:lnTo>
                  <a:pt x="3082" y="189"/>
                </a:lnTo>
                <a:lnTo>
                  <a:pt x="3123" y="162"/>
                </a:lnTo>
                <a:lnTo>
                  <a:pt x="3143" y="150"/>
                </a:lnTo>
                <a:lnTo>
                  <a:pt x="3164" y="137"/>
                </a:lnTo>
                <a:lnTo>
                  <a:pt x="3184" y="126"/>
                </a:lnTo>
                <a:lnTo>
                  <a:pt x="3206" y="114"/>
                </a:lnTo>
                <a:lnTo>
                  <a:pt x="3226" y="104"/>
                </a:lnTo>
                <a:lnTo>
                  <a:pt x="3248" y="95"/>
                </a:lnTo>
                <a:lnTo>
                  <a:pt x="3270" y="87"/>
                </a:lnTo>
                <a:lnTo>
                  <a:pt x="3293" y="79"/>
                </a:lnTo>
                <a:lnTo>
                  <a:pt x="3315" y="72"/>
                </a:lnTo>
                <a:lnTo>
                  <a:pt x="3337" y="65"/>
                </a:lnTo>
                <a:lnTo>
                  <a:pt x="3362" y="61"/>
                </a:lnTo>
                <a:lnTo>
                  <a:pt x="3385" y="57"/>
                </a:lnTo>
                <a:lnTo>
                  <a:pt x="3409" y="54"/>
                </a:lnTo>
                <a:lnTo>
                  <a:pt x="3432" y="54"/>
                </a:lnTo>
                <a:lnTo>
                  <a:pt x="3477" y="54"/>
                </a:lnTo>
                <a:lnTo>
                  <a:pt x="3518" y="57"/>
                </a:lnTo>
                <a:lnTo>
                  <a:pt x="3560" y="62"/>
                </a:lnTo>
                <a:lnTo>
                  <a:pt x="3601" y="68"/>
                </a:lnTo>
                <a:lnTo>
                  <a:pt x="3641" y="78"/>
                </a:lnTo>
                <a:lnTo>
                  <a:pt x="3682" y="89"/>
                </a:lnTo>
                <a:lnTo>
                  <a:pt x="3723" y="101"/>
                </a:lnTo>
                <a:lnTo>
                  <a:pt x="3762" y="115"/>
                </a:lnTo>
                <a:lnTo>
                  <a:pt x="3802" y="132"/>
                </a:lnTo>
                <a:lnTo>
                  <a:pt x="3841" y="150"/>
                </a:lnTo>
                <a:lnTo>
                  <a:pt x="3879" y="168"/>
                </a:lnTo>
                <a:lnTo>
                  <a:pt x="3918" y="189"/>
                </a:lnTo>
                <a:lnTo>
                  <a:pt x="3955" y="209"/>
                </a:lnTo>
                <a:lnTo>
                  <a:pt x="3993" y="232"/>
                </a:lnTo>
                <a:lnTo>
                  <a:pt x="4030" y="256"/>
                </a:lnTo>
                <a:lnTo>
                  <a:pt x="4066" y="279"/>
                </a:lnTo>
                <a:lnTo>
                  <a:pt x="4104" y="306"/>
                </a:lnTo>
                <a:lnTo>
                  <a:pt x="4140" y="331"/>
                </a:lnTo>
                <a:lnTo>
                  <a:pt x="4176" y="359"/>
                </a:lnTo>
                <a:lnTo>
                  <a:pt x="4211" y="387"/>
                </a:lnTo>
                <a:lnTo>
                  <a:pt x="4247" y="415"/>
                </a:lnTo>
                <a:lnTo>
                  <a:pt x="4283" y="445"/>
                </a:lnTo>
                <a:lnTo>
                  <a:pt x="4319" y="473"/>
                </a:lnTo>
                <a:lnTo>
                  <a:pt x="4354" y="504"/>
                </a:lnTo>
                <a:lnTo>
                  <a:pt x="4424" y="565"/>
                </a:lnTo>
                <a:lnTo>
                  <a:pt x="4494" y="627"/>
                </a:lnTo>
                <a:lnTo>
                  <a:pt x="4563" y="691"/>
                </a:lnTo>
                <a:lnTo>
                  <a:pt x="4632" y="754"/>
                </a:lnTo>
                <a:lnTo>
                  <a:pt x="4477" y="923"/>
                </a:lnTo>
                <a:lnTo>
                  <a:pt x="4408" y="859"/>
                </a:lnTo>
                <a:lnTo>
                  <a:pt x="4341" y="798"/>
                </a:lnTo>
                <a:lnTo>
                  <a:pt x="4274" y="737"/>
                </a:lnTo>
                <a:lnTo>
                  <a:pt x="4205" y="677"/>
                </a:lnTo>
                <a:lnTo>
                  <a:pt x="4172" y="649"/>
                </a:lnTo>
                <a:lnTo>
                  <a:pt x="4138" y="621"/>
                </a:lnTo>
                <a:lnTo>
                  <a:pt x="4105" y="593"/>
                </a:lnTo>
                <a:lnTo>
                  <a:pt x="4072" y="567"/>
                </a:lnTo>
                <a:lnTo>
                  <a:pt x="4040" y="542"/>
                </a:lnTo>
                <a:lnTo>
                  <a:pt x="4005" y="517"/>
                </a:lnTo>
                <a:lnTo>
                  <a:pt x="3973" y="492"/>
                </a:lnTo>
                <a:lnTo>
                  <a:pt x="3940" y="470"/>
                </a:lnTo>
                <a:lnTo>
                  <a:pt x="3907" y="448"/>
                </a:lnTo>
                <a:lnTo>
                  <a:pt x="3876" y="428"/>
                </a:lnTo>
                <a:lnTo>
                  <a:pt x="3843" y="407"/>
                </a:lnTo>
                <a:lnTo>
                  <a:pt x="3810" y="390"/>
                </a:lnTo>
                <a:lnTo>
                  <a:pt x="3779" y="373"/>
                </a:lnTo>
                <a:lnTo>
                  <a:pt x="3748" y="357"/>
                </a:lnTo>
                <a:lnTo>
                  <a:pt x="3716" y="343"/>
                </a:lnTo>
                <a:lnTo>
                  <a:pt x="3685" y="331"/>
                </a:lnTo>
                <a:lnTo>
                  <a:pt x="3654" y="318"/>
                </a:lnTo>
                <a:lnTo>
                  <a:pt x="3623" y="309"/>
                </a:lnTo>
                <a:lnTo>
                  <a:pt x="3593" y="301"/>
                </a:lnTo>
                <a:lnTo>
                  <a:pt x="3562" y="293"/>
                </a:lnTo>
                <a:lnTo>
                  <a:pt x="3532" y="289"/>
                </a:lnTo>
                <a:lnTo>
                  <a:pt x="3502" y="285"/>
                </a:lnTo>
                <a:lnTo>
                  <a:pt x="3471" y="282"/>
                </a:lnTo>
                <a:lnTo>
                  <a:pt x="3443" y="281"/>
                </a:lnTo>
                <a:lnTo>
                  <a:pt x="3431" y="282"/>
                </a:lnTo>
                <a:lnTo>
                  <a:pt x="3418" y="282"/>
                </a:lnTo>
                <a:lnTo>
                  <a:pt x="3406" y="284"/>
                </a:lnTo>
                <a:lnTo>
                  <a:pt x="3393" y="287"/>
                </a:lnTo>
                <a:lnTo>
                  <a:pt x="3381" y="290"/>
                </a:lnTo>
                <a:lnTo>
                  <a:pt x="3367" y="295"/>
                </a:lnTo>
                <a:lnTo>
                  <a:pt x="3353" y="299"/>
                </a:lnTo>
                <a:lnTo>
                  <a:pt x="3339" y="304"/>
                </a:lnTo>
                <a:lnTo>
                  <a:pt x="3324" y="310"/>
                </a:lnTo>
                <a:lnTo>
                  <a:pt x="3309" y="318"/>
                </a:lnTo>
                <a:lnTo>
                  <a:pt x="3295" y="324"/>
                </a:lnTo>
                <a:lnTo>
                  <a:pt x="3279" y="334"/>
                </a:lnTo>
                <a:lnTo>
                  <a:pt x="3264" y="343"/>
                </a:lnTo>
                <a:lnTo>
                  <a:pt x="3248" y="353"/>
                </a:lnTo>
                <a:lnTo>
                  <a:pt x="3215" y="373"/>
                </a:lnTo>
                <a:lnTo>
                  <a:pt x="3182" y="398"/>
                </a:lnTo>
                <a:lnTo>
                  <a:pt x="3148" y="423"/>
                </a:lnTo>
                <a:lnTo>
                  <a:pt x="3114" y="451"/>
                </a:lnTo>
                <a:lnTo>
                  <a:pt x="3079" y="481"/>
                </a:lnTo>
                <a:lnTo>
                  <a:pt x="3043" y="512"/>
                </a:lnTo>
                <a:lnTo>
                  <a:pt x="3007" y="543"/>
                </a:lnTo>
                <a:lnTo>
                  <a:pt x="2934" y="609"/>
                </a:lnTo>
                <a:lnTo>
                  <a:pt x="2858" y="676"/>
                </a:lnTo>
                <a:lnTo>
                  <a:pt x="2820" y="709"/>
                </a:lnTo>
                <a:lnTo>
                  <a:pt x="2781" y="741"/>
                </a:lnTo>
                <a:lnTo>
                  <a:pt x="2740" y="773"/>
                </a:lnTo>
                <a:lnTo>
                  <a:pt x="2700" y="804"/>
                </a:lnTo>
                <a:lnTo>
                  <a:pt x="2659" y="834"/>
                </a:lnTo>
                <a:lnTo>
                  <a:pt x="2619" y="862"/>
                </a:lnTo>
                <a:lnTo>
                  <a:pt x="2597" y="874"/>
                </a:lnTo>
                <a:lnTo>
                  <a:pt x="2575" y="887"/>
                </a:lnTo>
                <a:lnTo>
                  <a:pt x="2555" y="899"/>
                </a:lnTo>
                <a:lnTo>
                  <a:pt x="2531" y="910"/>
                </a:lnTo>
                <a:lnTo>
                  <a:pt x="2509" y="923"/>
                </a:lnTo>
                <a:lnTo>
                  <a:pt x="2486" y="932"/>
                </a:lnTo>
                <a:lnTo>
                  <a:pt x="2464" y="941"/>
                </a:lnTo>
                <a:lnTo>
                  <a:pt x="2441" y="951"/>
                </a:lnTo>
                <a:lnTo>
                  <a:pt x="2416" y="958"/>
                </a:lnTo>
                <a:lnTo>
                  <a:pt x="2392" y="965"/>
                </a:lnTo>
                <a:lnTo>
                  <a:pt x="2367" y="971"/>
                </a:lnTo>
                <a:lnTo>
                  <a:pt x="2342" y="976"/>
                </a:lnTo>
                <a:lnTo>
                  <a:pt x="2317" y="979"/>
                </a:lnTo>
                <a:lnTo>
                  <a:pt x="2292" y="982"/>
                </a:lnTo>
                <a:lnTo>
                  <a:pt x="2266" y="983"/>
                </a:lnTo>
                <a:lnTo>
                  <a:pt x="2241" y="983"/>
                </a:lnTo>
                <a:lnTo>
                  <a:pt x="2214" y="982"/>
                </a:lnTo>
                <a:lnTo>
                  <a:pt x="2189" y="979"/>
                </a:lnTo>
                <a:lnTo>
                  <a:pt x="2164" y="976"/>
                </a:lnTo>
                <a:lnTo>
                  <a:pt x="2138" y="971"/>
                </a:lnTo>
                <a:lnTo>
                  <a:pt x="2113" y="965"/>
                </a:lnTo>
                <a:lnTo>
                  <a:pt x="2088" y="957"/>
                </a:lnTo>
                <a:lnTo>
                  <a:pt x="2063" y="949"/>
                </a:lnTo>
                <a:lnTo>
                  <a:pt x="2038" y="941"/>
                </a:lnTo>
                <a:lnTo>
                  <a:pt x="2014" y="932"/>
                </a:lnTo>
                <a:lnTo>
                  <a:pt x="1989" y="921"/>
                </a:lnTo>
                <a:lnTo>
                  <a:pt x="1964" y="910"/>
                </a:lnTo>
                <a:lnTo>
                  <a:pt x="1939" y="899"/>
                </a:lnTo>
                <a:lnTo>
                  <a:pt x="1916" y="887"/>
                </a:lnTo>
                <a:lnTo>
                  <a:pt x="1891" y="874"/>
                </a:lnTo>
                <a:lnTo>
                  <a:pt x="1867" y="860"/>
                </a:lnTo>
                <a:lnTo>
                  <a:pt x="1842" y="846"/>
                </a:lnTo>
                <a:lnTo>
                  <a:pt x="1796" y="818"/>
                </a:lnTo>
                <a:lnTo>
                  <a:pt x="1747" y="787"/>
                </a:lnTo>
                <a:lnTo>
                  <a:pt x="1699" y="754"/>
                </a:lnTo>
                <a:lnTo>
                  <a:pt x="1652" y="721"/>
                </a:lnTo>
                <a:lnTo>
                  <a:pt x="1605" y="687"/>
                </a:lnTo>
                <a:lnTo>
                  <a:pt x="1558" y="652"/>
                </a:lnTo>
                <a:lnTo>
                  <a:pt x="1466" y="582"/>
                </a:lnTo>
                <a:lnTo>
                  <a:pt x="1376" y="513"/>
                </a:lnTo>
                <a:lnTo>
                  <a:pt x="1330" y="479"/>
                </a:lnTo>
                <a:lnTo>
                  <a:pt x="1287" y="448"/>
                </a:lnTo>
                <a:lnTo>
                  <a:pt x="1244" y="417"/>
                </a:lnTo>
                <a:lnTo>
                  <a:pt x="1202" y="385"/>
                </a:lnTo>
                <a:lnTo>
                  <a:pt x="1162" y="359"/>
                </a:lnTo>
                <a:lnTo>
                  <a:pt x="1121" y="332"/>
                </a:lnTo>
                <a:lnTo>
                  <a:pt x="1101" y="320"/>
                </a:lnTo>
                <a:lnTo>
                  <a:pt x="1082" y="309"/>
                </a:lnTo>
                <a:lnTo>
                  <a:pt x="1063" y="298"/>
                </a:lnTo>
                <a:lnTo>
                  <a:pt x="1046" y="289"/>
                </a:lnTo>
                <a:lnTo>
                  <a:pt x="1027" y="278"/>
                </a:lnTo>
                <a:lnTo>
                  <a:pt x="1010" y="270"/>
                </a:lnTo>
                <a:lnTo>
                  <a:pt x="994" y="262"/>
                </a:lnTo>
                <a:lnTo>
                  <a:pt x="977" y="256"/>
                </a:lnTo>
                <a:lnTo>
                  <a:pt x="962" y="250"/>
                </a:lnTo>
                <a:lnTo>
                  <a:pt x="948" y="243"/>
                </a:lnTo>
                <a:lnTo>
                  <a:pt x="934" y="239"/>
                </a:lnTo>
                <a:lnTo>
                  <a:pt x="921" y="235"/>
                </a:lnTo>
                <a:lnTo>
                  <a:pt x="909" y="232"/>
                </a:lnTo>
                <a:lnTo>
                  <a:pt x="896" y="231"/>
                </a:lnTo>
                <a:lnTo>
                  <a:pt x="887" y="229"/>
                </a:lnTo>
                <a:lnTo>
                  <a:pt x="876" y="228"/>
                </a:lnTo>
                <a:lnTo>
                  <a:pt x="851" y="228"/>
                </a:lnTo>
                <a:lnTo>
                  <a:pt x="824" y="229"/>
                </a:lnTo>
                <a:lnTo>
                  <a:pt x="801" y="232"/>
                </a:lnTo>
                <a:lnTo>
                  <a:pt x="777" y="237"/>
                </a:lnTo>
                <a:lnTo>
                  <a:pt x="754" y="243"/>
                </a:lnTo>
                <a:lnTo>
                  <a:pt x="732" y="250"/>
                </a:lnTo>
                <a:lnTo>
                  <a:pt x="709" y="259"/>
                </a:lnTo>
                <a:lnTo>
                  <a:pt x="687" y="268"/>
                </a:lnTo>
                <a:lnTo>
                  <a:pt x="665" y="281"/>
                </a:lnTo>
                <a:lnTo>
                  <a:pt x="643" y="293"/>
                </a:lnTo>
                <a:lnTo>
                  <a:pt x="621" y="309"/>
                </a:lnTo>
                <a:lnTo>
                  <a:pt x="599" y="324"/>
                </a:lnTo>
                <a:lnTo>
                  <a:pt x="579" y="342"/>
                </a:lnTo>
                <a:lnTo>
                  <a:pt x="557" y="360"/>
                </a:lnTo>
                <a:lnTo>
                  <a:pt x="535" y="381"/>
                </a:lnTo>
                <a:lnTo>
                  <a:pt x="515" y="403"/>
                </a:lnTo>
                <a:lnTo>
                  <a:pt x="495" y="424"/>
                </a:lnTo>
                <a:lnTo>
                  <a:pt x="473" y="448"/>
                </a:lnTo>
                <a:lnTo>
                  <a:pt x="453" y="473"/>
                </a:lnTo>
                <a:lnTo>
                  <a:pt x="432" y="499"/>
                </a:lnTo>
                <a:lnTo>
                  <a:pt x="412" y="526"/>
                </a:lnTo>
                <a:lnTo>
                  <a:pt x="392" y="554"/>
                </a:lnTo>
                <a:lnTo>
                  <a:pt x="373" y="582"/>
                </a:lnTo>
                <a:lnTo>
                  <a:pt x="353" y="612"/>
                </a:lnTo>
                <a:lnTo>
                  <a:pt x="314" y="673"/>
                </a:lnTo>
                <a:lnTo>
                  <a:pt x="275" y="735"/>
                </a:lnTo>
                <a:lnTo>
                  <a:pt x="236" y="801"/>
                </a:lnTo>
                <a:lnTo>
                  <a:pt x="195" y="866"/>
                </a:lnTo>
                <a:lnTo>
                  <a:pt x="0" y="749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Freeform 37"/>
          <p:cNvSpPr>
            <a:spLocks/>
          </p:cNvSpPr>
          <p:nvPr/>
        </p:nvSpPr>
        <p:spPr bwMode="auto">
          <a:xfrm>
            <a:off x="2679818" y="1930405"/>
            <a:ext cx="119805" cy="90482"/>
          </a:xfrm>
          <a:custGeom>
            <a:avLst/>
            <a:gdLst>
              <a:gd name="T0" fmla="*/ 152 w 162"/>
              <a:gd name="T1" fmla="*/ 139 h 139"/>
              <a:gd name="T2" fmla="*/ 41 w 162"/>
              <a:gd name="T3" fmla="*/ 69 h 139"/>
              <a:gd name="T4" fmla="*/ 14 w 162"/>
              <a:gd name="T5" fmla="*/ 110 h 139"/>
              <a:gd name="T6" fmla="*/ 0 w 162"/>
              <a:gd name="T7" fmla="*/ 100 h 139"/>
              <a:gd name="T8" fmla="*/ 63 w 162"/>
              <a:gd name="T9" fmla="*/ 0 h 139"/>
              <a:gd name="T10" fmla="*/ 78 w 162"/>
              <a:gd name="T11" fmla="*/ 10 h 139"/>
              <a:gd name="T12" fmla="*/ 52 w 162"/>
              <a:gd name="T13" fmla="*/ 52 h 139"/>
              <a:gd name="T14" fmla="*/ 162 w 162"/>
              <a:gd name="T15" fmla="*/ 122 h 139"/>
              <a:gd name="T16" fmla="*/ 152 w 162"/>
              <a:gd name="T17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39">
                <a:moveTo>
                  <a:pt x="152" y="139"/>
                </a:moveTo>
                <a:lnTo>
                  <a:pt x="41" y="69"/>
                </a:lnTo>
                <a:lnTo>
                  <a:pt x="14" y="110"/>
                </a:lnTo>
                <a:lnTo>
                  <a:pt x="0" y="100"/>
                </a:lnTo>
                <a:lnTo>
                  <a:pt x="63" y="0"/>
                </a:lnTo>
                <a:lnTo>
                  <a:pt x="78" y="10"/>
                </a:lnTo>
                <a:lnTo>
                  <a:pt x="52" y="52"/>
                </a:lnTo>
                <a:lnTo>
                  <a:pt x="162" y="122"/>
                </a:lnTo>
                <a:lnTo>
                  <a:pt x="152" y="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38"/>
          <p:cNvSpPr>
            <a:spLocks noEditPoints="1"/>
          </p:cNvSpPr>
          <p:nvPr/>
        </p:nvSpPr>
        <p:spPr bwMode="auto">
          <a:xfrm>
            <a:off x="2871905" y="1742666"/>
            <a:ext cx="122763" cy="103596"/>
          </a:xfrm>
          <a:custGeom>
            <a:avLst/>
            <a:gdLst>
              <a:gd name="T0" fmla="*/ 74 w 166"/>
              <a:gd name="T1" fmla="*/ 158 h 158"/>
              <a:gd name="T2" fmla="*/ 0 w 166"/>
              <a:gd name="T3" fmla="*/ 18 h 158"/>
              <a:gd name="T4" fmla="*/ 14 w 166"/>
              <a:gd name="T5" fmla="*/ 0 h 158"/>
              <a:gd name="T6" fmla="*/ 166 w 166"/>
              <a:gd name="T7" fmla="*/ 54 h 158"/>
              <a:gd name="T8" fmla="*/ 150 w 166"/>
              <a:gd name="T9" fmla="*/ 71 h 158"/>
              <a:gd name="T10" fmla="*/ 105 w 166"/>
              <a:gd name="T11" fmla="*/ 54 h 158"/>
              <a:gd name="T12" fmla="*/ 64 w 166"/>
              <a:gd name="T13" fmla="*/ 100 h 158"/>
              <a:gd name="T14" fmla="*/ 88 w 166"/>
              <a:gd name="T15" fmla="*/ 143 h 158"/>
              <a:gd name="T16" fmla="*/ 74 w 166"/>
              <a:gd name="T17" fmla="*/ 158 h 158"/>
              <a:gd name="T18" fmla="*/ 56 w 166"/>
              <a:gd name="T19" fmla="*/ 85 h 158"/>
              <a:gd name="T20" fmla="*/ 89 w 166"/>
              <a:gd name="T21" fmla="*/ 47 h 158"/>
              <a:gd name="T22" fmla="*/ 49 w 166"/>
              <a:gd name="T23" fmla="*/ 32 h 158"/>
              <a:gd name="T24" fmla="*/ 31 w 166"/>
              <a:gd name="T25" fmla="*/ 25 h 158"/>
              <a:gd name="T26" fmla="*/ 17 w 166"/>
              <a:gd name="T27" fmla="*/ 19 h 158"/>
              <a:gd name="T28" fmla="*/ 34 w 166"/>
              <a:gd name="T29" fmla="*/ 44 h 158"/>
              <a:gd name="T30" fmla="*/ 56 w 166"/>
              <a:gd name="T31" fmla="*/ 8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6" h="158">
                <a:moveTo>
                  <a:pt x="74" y="158"/>
                </a:moveTo>
                <a:lnTo>
                  <a:pt x="0" y="18"/>
                </a:lnTo>
                <a:lnTo>
                  <a:pt x="14" y="0"/>
                </a:lnTo>
                <a:lnTo>
                  <a:pt x="166" y="54"/>
                </a:lnTo>
                <a:lnTo>
                  <a:pt x="150" y="71"/>
                </a:lnTo>
                <a:lnTo>
                  <a:pt x="105" y="54"/>
                </a:lnTo>
                <a:lnTo>
                  <a:pt x="64" y="100"/>
                </a:lnTo>
                <a:lnTo>
                  <a:pt x="88" y="143"/>
                </a:lnTo>
                <a:lnTo>
                  <a:pt x="74" y="158"/>
                </a:lnTo>
                <a:close/>
                <a:moveTo>
                  <a:pt x="56" y="85"/>
                </a:moveTo>
                <a:lnTo>
                  <a:pt x="89" y="47"/>
                </a:lnTo>
                <a:lnTo>
                  <a:pt x="49" y="32"/>
                </a:lnTo>
                <a:lnTo>
                  <a:pt x="31" y="25"/>
                </a:lnTo>
                <a:lnTo>
                  <a:pt x="17" y="19"/>
                </a:lnTo>
                <a:lnTo>
                  <a:pt x="34" y="44"/>
                </a:ln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39"/>
          <p:cNvSpPr>
            <a:spLocks/>
          </p:cNvSpPr>
          <p:nvPr/>
        </p:nvSpPr>
        <p:spPr bwMode="auto">
          <a:xfrm>
            <a:off x="3113206" y="1579913"/>
            <a:ext cx="99098" cy="99662"/>
          </a:xfrm>
          <a:custGeom>
            <a:avLst/>
            <a:gdLst>
              <a:gd name="T0" fmla="*/ 116 w 136"/>
              <a:gd name="T1" fmla="*/ 90 h 153"/>
              <a:gd name="T2" fmla="*/ 136 w 136"/>
              <a:gd name="T3" fmla="*/ 94 h 153"/>
              <a:gd name="T4" fmla="*/ 131 w 136"/>
              <a:gd name="T5" fmla="*/ 115 h 153"/>
              <a:gd name="T6" fmla="*/ 120 w 136"/>
              <a:gd name="T7" fmla="*/ 133 h 153"/>
              <a:gd name="T8" fmla="*/ 103 w 136"/>
              <a:gd name="T9" fmla="*/ 145 h 153"/>
              <a:gd name="T10" fmla="*/ 83 w 136"/>
              <a:gd name="T11" fmla="*/ 151 h 153"/>
              <a:gd name="T12" fmla="*/ 61 w 136"/>
              <a:gd name="T13" fmla="*/ 153 h 153"/>
              <a:gd name="T14" fmla="*/ 42 w 136"/>
              <a:gd name="T15" fmla="*/ 148 h 153"/>
              <a:gd name="T16" fmla="*/ 28 w 136"/>
              <a:gd name="T17" fmla="*/ 139 h 153"/>
              <a:gd name="T18" fmla="*/ 16 w 136"/>
              <a:gd name="T19" fmla="*/ 125 h 153"/>
              <a:gd name="T20" fmla="*/ 6 w 136"/>
              <a:gd name="T21" fmla="*/ 106 h 153"/>
              <a:gd name="T22" fmla="*/ 2 w 136"/>
              <a:gd name="T23" fmla="*/ 87 h 153"/>
              <a:gd name="T24" fmla="*/ 0 w 136"/>
              <a:gd name="T25" fmla="*/ 65 h 153"/>
              <a:gd name="T26" fmla="*/ 3 w 136"/>
              <a:gd name="T27" fmla="*/ 45 h 153"/>
              <a:gd name="T28" fmla="*/ 11 w 136"/>
              <a:gd name="T29" fmla="*/ 28 h 153"/>
              <a:gd name="T30" fmla="*/ 23 w 136"/>
              <a:gd name="T31" fmla="*/ 16 h 153"/>
              <a:gd name="T32" fmla="*/ 39 w 136"/>
              <a:gd name="T33" fmla="*/ 6 h 153"/>
              <a:gd name="T34" fmla="*/ 58 w 136"/>
              <a:gd name="T35" fmla="*/ 0 h 153"/>
              <a:gd name="T36" fmla="*/ 78 w 136"/>
              <a:gd name="T37" fmla="*/ 0 h 153"/>
              <a:gd name="T38" fmla="*/ 97 w 136"/>
              <a:gd name="T39" fmla="*/ 5 h 153"/>
              <a:gd name="T40" fmla="*/ 113 w 136"/>
              <a:gd name="T41" fmla="*/ 17 h 153"/>
              <a:gd name="T42" fmla="*/ 123 w 136"/>
              <a:gd name="T43" fmla="*/ 33 h 153"/>
              <a:gd name="T44" fmla="*/ 105 w 136"/>
              <a:gd name="T45" fmla="*/ 40 h 153"/>
              <a:gd name="T46" fmla="*/ 95 w 136"/>
              <a:gd name="T47" fmla="*/ 28 h 153"/>
              <a:gd name="T48" fmla="*/ 86 w 136"/>
              <a:gd name="T49" fmla="*/ 20 h 153"/>
              <a:gd name="T50" fmla="*/ 73 w 136"/>
              <a:gd name="T51" fmla="*/ 17 h 153"/>
              <a:gd name="T52" fmla="*/ 61 w 136"/>
              <a:gd name="T53" fmla="*/ 17 h 153"/>
              <a:gd name="T54" fmla="*/ 45 w 136"/>
              <a:gd name="T55" fmla="*/ 22 h 153"/>
              <a:gd name="T56" fmla="*/ 33 w 136"/>
              <a:gd name="T57" fmla="*/ 30 h 153"/>
              <a:gd name="T58" fmla="*/ 25 w 136"/>
              <a:gd name="T59" fmla="*/ 40 h 153"/>
              <a:gd name="T60" fmla="*/ 20 w 136"/>
              <a:gd name="T61" fmla="*/ 55 h 153"/>
              <a:gd name="T62" fmla="*/ 20 w 136"/>
              <a:gd name="T63" fmla="*/ 69 h 153"/>
              <a:gd name="T64" fmla="*/ 22 w 136"/>
              <a:gd name="T65" fmla="*/ 83 h 153"/>
              <a:gd name="T66" fmla="*/ 25 w 136"/>
              <a:gd name="T67" fmla="*/ 100 h 153"/>
              <a:gd name="T68" fmla="*/ 33 w 136"/>
              <a:gd name="T69" fmla="*/ 115 h 153"/>
              <a:gd name="T70" fmla="*/ 41 w 136"/>
              <a:gd name="T71" fmla="*/ 126 h 153"/>
              <a:gd name="T72" fmla="*/ 53 w 136"/>
              <a:gd name="T73" fmla="*/ 133 h 153"/>
              <a:gd name="T74" fmla="*/ 66 w 136"/>
              <a:gd name="T75" fmla="*/ 136 h 153"/>
              <a:gd name="T76" fmla="*/ 78 w 136"/>
              <a:gd name="T77" fmla="*/ 136 h 153"/>
              <a:gd name="T78" fmla="*/ 94 w 136"/>
              <a:gd name="T79" fmla="*/ 131 h 153"/>
              <a:gd name="T80" fmla="*/ 105 w 136"/>
              <a:gd name="T81" fmla="*/ 122 h 153"/>
              <a:gd name="T82" fmla="*/ 113 w 136"/>
              <a:gd name="T83" fmla="*/ 108 h 153"/>
              <a:gd name="T84" fmla="*/ 116 w 136"/>
              <a:gd name="T85" fmla="*/ 90 h 153"/>
              <a:gd name="T86" fmla="*/ 116 w 136"/>
              <a:gd name="T87" fmla="*/ 9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6" h="153">
                <a:moveTo>
                  <a:pt x="116" y="90"/>
                </a:moveTo>
                <a:lnTo>
                  <a:pt x="136" y="94"/>
                </a:lnTo>
                <a:lnTo>
                  <a:pt x="131" y="115"/>
                </a:lnTo>
                <a:lnTo>
                  <a:pt x="120" y="133"/>
                </a:lnTo>
                <a:lnTo>
                  <a:pt x="103" y="145"/>
                </a:lnTo>
                <a:lnTo>
                  <a:pt x="83" y="151"/>
                </a:lnTo>
                <a:lnTo>
                  <a:pt x="61" y="153"/>
                </a:lnTo>
                <a:lnTo>
                  <a:pt x="42" y="148"/>
                </a:lnTo>
                <a:lnTo>
                  <a:pt x="28" y="139"/>
                </a:lnTo>
                <a:lnTo>
                  <a:pt x="16" y="125"/>
                </a:lnTo>
                <a:lnTo>
                  <a:pt x="6" y="106"/>
                </a:lnTo>
                <a:lnTo>
                  <a:pt x="2" y="87"/>
                </a:lnTo>
                <a:lnTo>
                  <a:pt x="0" y="65"/>
                </a:lnTo>
                <a:lnTo>
                  <a:pt x="3" y="45"/>
                </a:lnTo>
                <a:lnTo>
                  <a:pt x="11" y="28"/>
                </a:lnTo>
                <a:lnTo>
                  <a:pt x="23" y="16"/>
                </a:lnTo>
                <a:lnTo>
                  <a:pt x="39" y="6"/>
                </a:lnTo>
                <a:lnTo>
                  <a:pt x="58" y="0"/>
                </a:lnTo>
                <a:lnTo>
                  <a:pt x="78" y="0"/>
                </a:lnTo>
                <a:lnTo>
                  <a:pt x="97" y="5"/>
                </a:lnTo>
                <a:lnTo>
                  <a:pt x="113" y="17"/>
                </a:lnTo>
                <a:lnTo>
                  <a:pt x="123" y="33"/>
                </a:lnTo>
                <a:lnTo>
                  <a:pt x="105" y="40"/>
                </a:lnTo>
                <a:lnTo>
                  <a:pt x="95" y="28"/>
                </a:lnTo>
                <a:lnTo>
                  <a:pt x="86" y="20"/>
                </a:lnTo>
                <a:lnTo>
                  <a:pt x="73" y="17"/>
                </a:lnTo>
                <a:lnTo>
                  <a:pt x="61" y="17"/>
                </a:lnTo>
                <a:lnTo>
                  <a:pt x="45" y="22"/>
                </a:lnTo>
                <a:lnTo>
                  <a:pt x="33" y="30"/>
                </a:lnTo>
                <a:lnTo>
                  <a:pt x="25" y="40"/>
                </a:lnTo>
                <a:lnTo>
                  <a:pt x="20" y="55"/>
                </a:lnTo>
                <a:lnTo>
                  <a:pt x="20" y="69"/>
                </a:lnTo>
                <a:lnTo>
                  <a:pt x="22" y="83"/>
                </a:lnTo>
                <a:lnTo>
                  <a:pt x="25" y="100"/>
                </a:lnTo>
                <a:lnTo>
                  <a:pt x="33" y="115"/>
                </a:lnTo>
                <a:lnTo>
                  <a:pt x="41" y="126"/>
                </a:lnTo>
                <a:lnTo>
                  <a:pt x="53" y="133"/>
                </a:lnTo>
                <a:lnTo>
                  <a:pt x="66" y="136"/>
                </a:lnTo>
                <a:lnTo>
                  <a:pt x="78" y="136"/>
                </a:lnTo>
                <a:lnTo>
                  <a:pt x="94" y="131"/>
                </a:lnTo>
                <a:lnTo>
                  <a:pt x="105" y="122"/>
                </a:lnTo>
                <a:lnTo>
                  <a:pt x="113" y="108"/>
                </a:lnTo>
                <a:lnTo>
                  <a:pt x="116" y="90"/>
                </a:lnTo>
                <a:lnTo>
                  <a:pt x="116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40"/>
          <p:cNvSpPr>
            <a:spLocks/>
          </p:cNvSpPr>
          <p:nvPr/>
        </p:nvSpPr>
        <p:spPr bwMode="auto">
          <a:xfrm>
            <a:off x="3405305" y="1650591"/>
            <a:ext cx="107972" cy="103596"/>
          </a:xfrm>
          <a:custGeom>
            <a:avLst/>
            <a:gdLst>
              <a:gd name="T0" fmla="*/ 68 w 146"/>
              <a:gd name="T1" fmla="*/ 94 h 158"/>
              <a:gd name="T2" fmla="*/ 76 w 146"/>
              <a:gd name="T3" fmla="*/ 78 h 158"/>
              <a:gd name="T4" fmla="*/ 132 w 146"/>
              <a:gd name="T5" fmla="*/ 106 h 158"/>
              <a:gd name="T6" fmla="*/ 107 w 146"/>
              <a:gd name="T7" fmla="*/ 156 h 158"/>
              <a:gd name="T8" fmla="*/ 89 w 146"/>
              <a:gd name="T9" fmla="*/ 158 h 158"/>
              <a:gd name="T10" fmla="*/ 71 w 146"/>
              <a:gd name="T11" fmla="*/ 158 h 158"/>
              <a:gd name="T12" fmla="*/ 56 w 146"/>
              <a:gd name="T13" fmla="*/ 153 h 158"/>
              <a:gd name="T14" fmla="*/ 42 w 146"/>
              <a:gd name="T15" fmla="*/ 148 h 158"/>
              <a:gd name="T16" fmla="*/ 25 w 146"/>
              <a:gd name="T17" fmla="*/ 136 h 158"/>
              <a:gd name="T18" fmla="*/ 11 w 146"/>
              <a:gd name="T19" fmla="*/ 120 h 158"/>
              <a:gd name="T20" fmla="*/ 1 w 146"/>
              <a:gd name="T21" fmla="*/ 103 h 158"/>
              <a:gd name="T22" fmla="*/ 0 w 146"/>
              <a:gd name="T23" fmla="*/ 84 h 158"/>
              <a:gd name="T24" fmla="*/ 1 w 146"/>
              <a:gd name="T25" fmla="*/ 64 h 158"/>
              <a:gd name="T26" fmla="*/ 9 w 146"/>
              <a:gd name="T27" fmla="*/ 45 h 158"/>
              <a:gd name="T28" fmla="*/ 21 w 146"/>
              <a:gd name="T29" fmla="*/ 28 h 158"/>
              <a:gd name="T30" fmla="*/ 36 w 146"/>
              <a:gd name="T31" fmla="*/ 12 h 158"/>
              <a:gd name="T32" fmla="*/ 53 w 146"/>
              <a:gd name="T33" fmla="*/ 3 h 158"/>
              <a:gd name="T34" fmla="*/ 62 w 146"/>
              <a:gd name="T35" fmla="*/ 1 h 158"/>
              <a:gd name="T36" fmla="*/ 71 w 146"/>
              <a:gd name="T37" fmla="*/ 0 h 158"/>
              <a:gd name="T38" fmla="*/ 92 w 146"/>
              <a:gd name="T39" fmla="*/ 3 h 158"/>
              <a:gd name="T40" fmla="*/ 111 w 146"/>
              <a:gd name="T41" fmla="*/ 11 h 158"/>
              <a:gd name="T42" fmla="*/ 125 w 146"/>
              <a:gd name="T43" fmla="*/ 19 h 158"/>
              <a:gd name="T44" fmla="*/ 134 w 146"/>
              <a:gd name="T45" fmla="*/ 28 h 158"/>
              <a:gd name="T46" fmla="*/ 142 w 146"/>
              <a:gd name="T47" fmla="*/ 39 h 158"/>
              <a:gd name="T48" fmla="*/ 146 w 146"/>
              <a:gd name="T49" fmla="*/ 51 h 158"/>
              <a:gd name="T50" fmla="*/ 146 w 146"/>
              <a:gd name="T51" fmla="*/ 64 h 158"/>
              <a:gd name="T52" fmla="*/ 145 w 146"/>
              <a:gd name="T53" fmla="*/ 78 h 158"/>
              <a:gd name="T54" fmla="*/ 126 w 146"/>
              <a:gd name="T55" fmla="*/ 73 h 158"/>
              <a:gd name="T56" fmla="*/ 128 w 146"/>
              <a:gd name="T57" fmla="*/ 62 h 158"/>
              <a:gd name="T58" fmla="*/ 128 w 146"/>
              <a:gd name="T59" fmla="*/ 55 h 158"/>
              <a:gd name="T60" fmla="*/ 125 w 146"/>
              <a:gd name="T61" fmla="*/ 47 h 158"/>
              <a:gd name="T62" fmla="*/ 120 w 146"/>
              <a:gd name="T63" fmla="*/ 39 h 158"/>
              <a:gd name="T64" fmla="*/ 112 w 146"/>
              <a:gd name="T65" fmla="*/ 31 h 158"/>
              <a:gd name="T66" fmla="*/ 103 w 146"/>
              <a:gd name="T67" fmla="*/ 25 h 158"/>
              <a:gd name="T68" fmla="*/ 92 w 146"/>
              <a:gd name="T69" fmla="*/ 20 h 158"/>
              <a:gd name="T70" fmla="*/ 81 w 146"/>
              <a:gd name="T71" fmla="*/ 19 h 158"/>
              <a:gd name="T72" fmla="*/ 70 w 146"/>
              <a:gd name="T73" fmla="*/ 19 h 158"/>
              <a:gd name="T74" fmla="*/ 62 w 146"/>
              <a:gd name="T75" fmla="*/ 20 h 158"/>
              <a:gd name="T76" fmla="*/ 46 w 146"/>
              <a:gd name="T77" fmla="*/ 30 h 158"/>
              <a:gd name="T78" fmla="*/ 36 w 146"/>
              <a:gd name="T79" fmla="*/ 40 h 158"/>
              <a:gd name="T80" fmla="*/ 28 w 146"/>
              <a:gd name="T81" fmla="*/ 53 h 158"/>
              <a:gd name="T82" fmla="*/ 21 w 146"/>
              <a:gd name="T83" fmla="*/ 70 h 158"/>
              <a:gd name="T84" fmla="*/ 18 w 146"/>
              <a:gd name="T85" fmla="*/ 86 h 158"/>
              <a:gd name="T86" fmla="*/ 20 w 146"/>
              <a:gd name="T87" fmla="*/ 100 h 158"/>
              <a:gd name="T88" fmla="*/ 26 w 146"/>
              <a:gd name="T89" fmla="*/ 112 h 158"/>
              <a:gd name="T90" fmla="*/ 37 w 146"/>
              <a:gd name="T91" fmla="*/ 123 h 158"/>
              <a:gd name="T92" fmla="*/ 48 w 146"/>
              <a:gd name="T93" fmla="*/ 131 h 158"/>
              <a:gd name="T94" fmla="*/ 61 w 146"/>
              <a:gd name="T95" fmla="*/ 136 h 158"/>
              <a:gd name="T96" fmla="*/ 73 w 146"/>
              <a:gd name="T97" fmla="*/ 139 h 158"/>
              <a:gd name="T98" fmla="*/ 86 w 146"/>
              <a:gd name="T99" fmla="*/ 139 h 158"/>
              <a:gd name="T100" fmla="*/ 95 w 146"/>
              <a:gd name="T101" fmla="*/ 137 h 158"/>
              <a:gd name="T102" fmla="*/ 107 w 146"/>
              <a:gd name="T103" fmla="*/ 112 h 158"/>
              <a:gd name="T104" fmla="*/ 68 w 146"/>
              <a:gd name="T105" fmla="*/ 9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158">
                <a:moveTo>
                  <a:pt x="68" y="94"/>
                </a:moveTo>
                <a:lnTo>
                  <a:pt x="76" y="78"/>
                </a:lnTo>
                <a:lnTo>
                  <a:pt x="132" y="106"/>
                </a:lnTo>
                <a:lnTo>
                  <a:pt x="107" y="156"/>
                </a:lnTo>
                <a:lnTo>
                  <a:pt x="89" y="158"/>
                </a:lnTo>
                <a:lnTo>
                  <a:pt x="71" y="158"/>
                </a:lnTo>
                <a:lnTo>
                  <a:pt x="56" y="153"/>
                </a:lnTo>
                <a:lnTo>
                  <a:pt x="42" y="148"/>
                </a:lnTo>
                <a:lnTo>
                  <a:pt x="25" y="136"/>
                </a:lnTo>
                <a:lnTo>
                  <a:pt x="11" y="120"/>
                </a:lnTo>
                <a:lnTo>
                  <a:pt x="1" y="103"/>
                </a:lnTo>
                <a:lnTo>
                  <a:pt x="0" y="84"/>
                </a:lnTo>
                <a:lnTo>
                  <a:pt x="1" y="64"/>
                </a:lnTo>
                <a:lnTo>
                  <a:pt x="9" y="45"/>
                </a:lnTo>
                <a:lnTo>
                  <a:pt x="21" y="28"/>
                </a:lnTo>
                <a:lnTo>
                  <a:pt x="36" y="12"/>
                </a:lnTo>
                <a:lnTo>
                  <a:pt x="53" y="3"/>
                </a:lnTo>
                <a:lnTo>
                  <a:pt x="62" y="1"/>
                </a:lnTo>
                <a:lnTo>
                  <a:pt x="71" y="0"/>
                </a:lnTo>
                <a:lnTo>
                  <a:pt x="92" y="3"/>
                </a:lnTo>
                <a:lnTo>
                  <a:pt x="111" y="11"/>
                </a:lnTo>
                <a:lnTo>
                  <a:pt x="125" y="19"/>
                </a:lnTo>
                <a:lnTo>
                  <a:pt x="134" y="28"/>
                </a:lnTo>
                <a:lnTo>
                  <a:pt x="142" y="39"/>
                </a:lnTo>
                <a:lnTo>
                  <a:pt x="146" y="51"/>
                </a:lnTo>
                <a:lnTo>
                  <a:pt x="146" y="64"/>
                </a:lnTo>
                <a:lnTo>
                  <a:pt x="145" y="78"/>
                </a:lnTo>
                <a:lnTo>
                  <a:pt x="126" y="73"/>
                </a:lnTo>
                <a:lnTo>
                  <a:pt x="128" y="62"/>
                </a:lnTo>
                <a:lnTo>
                  <a:pt x="128" y="55"/>
                </a:lnTo>
                <a:lnTo>
                  <a:pt x="125" y="47"/>
                </a:lnTo>
                <a:lnTo>
                  <a:pt x="120" y="39"/>
                </a:lnTo>
                <a:lnTo>
                  <a:pt x="112" y="31"/>
                </a:lnTo>
                <a:lnTo>
                  <a:pt x="103" y="25"/>
                </a:lnTo>
                <a:lnTo>
                  <a:pt x="92" y="20"/>
                </a:lnTo>
                <a:lnTo>
                  <a:pt x="81" y="19"/>
                </a:lnTo>
                <a:lnTo>
                  <a:pt x="70" y="19"/>
                </a:lnTo>
                <a:lnTo>
                  <a:pt x="62" y="20"/>
                </a:lnTo>
                <a:lnTo>
                  <a:pt x="46" y="30"/>
                </a:lnTo>
                <a:lnTo>
                  <a:pt x="36" y="40"/>
                </a:lnTo>
                <a:lnTo>
                  <a:pt x="28" y="53"/>
                </a:lnTo>
                <a:lnTo>
                  <a:pt x="21" y="70"/>
                </a:lnTo>
                <a:lnTo>
                  <a:pt x="18" y="86"/>
                </a:lnTo>
                <a:lnTo>
                  <a:pt x="20" y="100"/>
                </a:lnTo>
                <a:lnTo>
                  <a:pt x="26" y="112"/>
                </a:lnTo>
                <a:lnTo>
                  <a:pt x="37" y="123"/>
                </a:lnTo>
                <a:lnTo>
                  <a:pt x="48" y="131"/>
                </a:lnTo>
                <a:lnTo>
                  <a:pt x="61" y="136"/>
                </a:lnTo>
                <a:lnTo>
                  <a:pt x="73" y="139"/>
                </a:lnTo>
                <a:lnTo>
                  <a:pt x="86" y="139"/>
                </a:lnTo>
                <a:lnTo>
                  <a:pt x="95" y="137"/>
                </a:lnTo>
                <a:lnTo>
                  <a:pt x="107" y="112"/>
                </a:lnTo>
                <a:lnTo>
                  <a:pt x="68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Freeform 41"/>
          <p:cNvSpPr>
            <a:spLocks/>
          </p:cNvSpPr>
          <p:nvPr/>
        </p:nvSpPr>
        <p:spPr bwMode="auto">
          <a:xfrm>
            <a:off x="3657718" y="1822041"/>
            <a:ext cx="109451" cy="103596"/>
          </a:xfrm>
          <a:custGeom>
            <a:avLst/>
            <a:gdLst>
              <a:gd name="T0" fmla="*/ 69 w 149"/>
              <a:gd name="T1" fmla="*/ 93 h 158"/>
              <a:gd name="T2" fmla="*/ 77 w 149"/>
              <a:gd name="T3" fmla="*/ 78 h 158"/>
              <a:gd name="T4" fmla="*/ 133 w 149"/>
              <a:gd name="T5" fmla="*/ 107 h 158"/>
              <a:gd name="T6" fmla="*/ 108 w 149"/>
              <a:gd name="T7" fmla="*/ 155 h 158"/>
              <a:gd name="T8" fmla="*/ 91 w 149"/>
              <a:gd name="T9" fmla="*/ 158 h 158"/>
              <a:gd name="T10" fmla="*/ 74 w 149"/>
              <a:gd name="T11" fmla="*/ 158 h 158"/>
              <a:gd name="T12" fmla="*/ 58 w 149"/>
              <a:gd name="T13" fmla="*/ 153 h 158"/>
              <a:gd name="T14" fmla="*/ 42 w 149"/>
              <a:gd name="T15" fmla="*/ 147 h 158"/>
              <a:gd name="T16" fmla="*/ 25 w 149"/>
              <a:gd name="T17" fmla="*/ 136 h 158"/>
              <a:gd name="T18" fmla="*/ 11 w 149"/>
              <a:gd name="T19" fmla="*/ 121 h 158"/>
              <a:gd name="T20" fmla="*/ 3 w 149"/>
              <a:gd name="T21" fmla="*/ 103 h 158"/>
              <a:gd name="T22" fmla="*/ 0 w 149"/>
              <a:gd name="T23" fmla="*/ 85 h 158"/>
              <a:gd name="T24" fmla="*/ 3 w 149"/>
              <a:gd name="T25" fmla="*/ 64 h 158"/>
              <a:gd name="T26" fmla="*/ 10 w 149"/>
              <a:gd name="T27" fmla="*/ 46 h 158"/>
              <a:gd name="T28" fmla="*/ 22 w 149"/>
              <a:gd name="T29" fmla="*/ 28 h 158"/>
              <a:gd name="T30" fmla="*/ 38 w 149"/>
              <a:gd name="T31" fmla="*/ 13 h 158"/>
              <a:gd name="T32" fmla="*/ 45 w 149"/>
              <a:gd name="T33" fmla="*/ 8 h 158"/>
              <a:gd name="T34" fmla="*/ 55 w 149"/>
              <a:gd name="T35" fmla="*/ 4 h 158"/>
              <a:gd name="T36" fmla="*/ 74 w 149"/>
              <a:gd name="T37" fmla="*/ 0 h 158"/>
              <a:gd name="T38" fmla="*/ 92 w 149"/>
              <a:gd name="T39" fmla="*/ 4 h 158"/>
              <a:gd name="T40" fmla="*/ 113 w 149"/>
              <a:gd name="T41" fmla="*/ 11 h 158"/>
              <a:gd name="T42" fmla="*/ 125 w 149"/>
              <a:gd name="T43" fmla="*/ 19 h 158"/>
              <a:gd name="T44" fmla="*/ 136 w 149"/>
              <a:gd name="T45" fmla="*/ 28 h 158"/>
              <a:gd name="T46" fmla="*/ 142 w 149"/>
              <a:gd name="T47" fmla="*/ 39 h 158"/>
              <a:gd name="T48" fmla="*/ 147 w 149"/>
              <a:gd name="T49" fmla="*/ 52 h 158"/>
              <a:gd name="T50" fmla="*/ 149 w 149"/>
              <a:gd name="T51" fmla="*/ 64 h 158"/>
              <a:gd name="T52" fmla="*/ 145 w 149"/>
              <a:gd name="T53" fmla="*/ 78 h 158"/>
              <a:gd name="T54" fmla="*/ 128 w 149"/>
              <a:gd name="T55" fmla="*/ 74 h 158"/>
              <a:gd name="T56" fmla="*/ 130 w 149"/>
              <a:gd name="T57" fmla="*/ 63 h 158"/>
              <a:gd name="T58" fmla="*/ 128 w 149"/>
              <a:gd name="T59" fmla="*/ 55 h 158"/>
              <a:gd name="T60" fmla="*/ 127 w 149"/>
              <a:gd name="T61" fmla="*/ 47 h 158"/>
              <a:gd name="T62" fmla="*/ 120 w 149"/>
              <a:gd name="T63" fmla="*/ 39 h 158"/>
              <a:gd name="T64" fmla="*/ 114 w 149"/>
              <a:gd name="T65" fmla="*/ 32 h 158"/>
              <a:gd name="T66" fmla="*/ 105 w 149"/>
              <a:gd name="T67" fmla="*/ 25 h 158"/>
              <a:gd name="T68" fmla="*/ 92 w 149"/>
              <a:gd name="T69" fmla="*/ 21 h 158"/>
              <a:gd name="T70" fmla="*/ 81 w 149"/>
              <a:gd name="T71" fmla="*/ 19 h 158"/>
              <a:gd name="T72" fmla="*/ 72 w 149"/>
              <a:gd name="T73" fmla="*/ 19 h 158"/>
              <a:gd name="T74" fmla="*/ 63 w 149"/>
              <a:gd name="T75" fmla="*/ 21 h 158"/>
              <a:gd name="T76" fmla="*/ 47 w 149"/>
              <a:gd name="T77" fmla="*/ 30 h 158"/>
              <a:gd name="T78" fmla="*/ 38 w 149"/>
              <a:gd name="T79" fmla="*/ 41 h 158"/>
              <a:gd name="T80" fmla="*/ 28 w 149"/>
              <a:gd name="T81" fmla="*/ 53 h 158"/>
              <a:gd name="T82" fmla="*/ 22 w 149"/>
              <a:gd name="T83" fmla="*/ 71 h 158"/>
              <a:gd name="T84" fmla="*/ 19 w 149"/>
              <a:gd name="T85" fmla="*/ 86 h 158"/>
              <a:gd name="T86" fmla="*/ 22 w 149"/>
              <a:gd name="T87" fmla="*/ 100 h 158"/>
              <a:gd name="T88" fmla="*/ 28 w 149"/>
              <a:gd name="T89" fmla="*/ 113 h 158"/>
              <a:gd name="T90" fmla="*/ 38 w 149"/>
              <a:gd name="T91" fmla="*/ 124 h 158"/>
              <a:gd name="T92" fmla="*/ 50 w 149"/>
              <a:gd name="T93" fmla="*/ 132 h 158"/>
              <a:gd name="T94" fmla="*/ 61 w 149"/>
              <a:gd name="T95" fmla="*/ 136 h 158"/>
              <a:gd name="T96" fmla="*/ 74 w 149"/>
              <a:gd name="T97" fmla="*/ 139 h 158"/>
              <a:gd name="T98" fmla="*/ 86 w 149"/>
              <a:gd name="T99" fmla="*/ 139 h 158"/>
              <a:gd name="T100" fmla="*/ 95 w 149"/>
              <a:gd name="T101" fmla="*/ 138 h 158"/>
              <a:gd name="T102" fmla="*/ 108 w 149"/>
              <a:gd name="T103" fmla="*/ 113 h 158"/>
              <a:gd name="T104" fmla="*/ 69 w 149"/>
              <a:gd name="T105" fmla="*/ 9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9" h="158">
                <a:moveTo>
                  <a:pt x="69" y="93"/>
                </a:moveTo>
                <a:lnTo>
                  <a:pt x="77" y="78"/>
                </a:lnTo>
                <a:lnTo>
                  <a:pt x="133" y="107"/>
                </a:lnTo>
                <a:lnTo>
                  <a:pt x="108" y="155"/>
                </a:lnTo>
                <a:lnTo>
                  <a:pt x="91" y="158"/>
                </a:lnTo>
                <a:lnTo>
                  <a:pt x="74" y="158"/>
                </a:lnTo>
                <a:lnTo>
                  <a:pt x="58" y="153"/>
                </a:lnTo>
                <a:lnTo>
                  <a:pt x="42" y="147"/>
                </a:lnTo>
                <a:lnTo>
                  <a:pt x="25" y="136"/>
                </a:lnTo>
                <a:lnTo>
                  <a:pt x="11" y="121"/>
                </a:lnTo>
                <a:lnTo>
                  <a:pt x="3" y="103"/>
                </a:lnTo>
                <a:lnTo>
                  <a:pt x="0" y="85"/>
                </a:lnTo>
                <a:lnTo>
                  <a:pt x="3" y="64"/>
                </a:lnTo>
                <a:lnTo>
                  <a:pt x="10" y="46"/>
                </a:lnTo>
                <a:lnTo>
                  <a:pt x="22" y="28"/>
                </a:lnTo>
                <a:lnTo>
                  <a:pt x="38" y="13"/>
                </a:lnTo>
                <a:lnTo>
                  <a:pt x="45" y="8"/>
                </a:lnTo>
                <a:lnTo>
                  <a:pt x="55" y="4"/>
                </a:lnTo>
                <a:lnTo>
                  <a:pt x="74" y="0"/>
                </a:lnTo>
                <a:lnTo>
                  <a:pt x="92" y="4"/>
                </a:lnTo>
                <a:lnTo>
                  <a:pt x="113" y="11"/>
                </a:lnTo>
                <a:lnTo>
                  <a:pt x="125" y="19"/>
                </a:lnTo>
                <a:lnTo>
                  <a:pt x="136" y="28"/>
                </a:lnTo>
                <a:lnTo>
                  <a:pt x="142" y="39"/>
                </a:lnTo>
                <a:lnTo>
                  <a:pt x="147" y="52"/>
                </a:lnTo>
                <a:lnTo>
                  <a:pt x="149" y="64"/>
                </a:lnTo>
                <a:lnTo>
                  <a:pt x="145" y="78"/>
                </a:lnTo>
                <a:lnTo>
                  <a:pt x="128" y="74"/>
                </a:lnTo>
                <a:lnTo>
                  <a:pt x="130" y="63"/>
                </a:lnTo>
                <a:lnTo>
                  <a:pt x="128" y="55"/>
                </a:lnTo>
                <a:lnTo>
                  <a:pt x="127" y="47"/>
                </a:lnTo>
                <a:lnTo>
                  <a:pt x="120" y="39"/>
                </a:lnTo>
                <a:lnTo>
                  <a:pt x="114" y="32"/>
                </a:lnTo>
                <a:lnTo>
                  <a:pt x="105" y="25"/>
                </a:lnTo>
                <a:lnTo>
                  <a:pt x="92" y="21"/>
                </a:lnTo>
                <a:lnTo>
                  <a:pt x="81" y="19"/>
                </a:lnTo>
                <a:lnTo>
                  <a:pt x="72" y="19"/>
                </a:lnTo>
                <a:lnTo>
                  <a:pt x="63" y="21"/>
                </a:lnTo>
                <a:lnTo>
                  <a:pt x="47" y="30"/>
                </a:lnTo>
                <a:lnTo>
                  <a:pt x="38" y="41"/>
                </a:lnTo>
                <a:lnTo>
                  <a:pt x="28" y="53"/>
                </a:lnTo>
                <a:lnTo>
                  <a:pt x="22" y="71"/>
                </a:lnTo>
                <a:lnTo>
                  <a:pt x="19" y="86"/>
                </a:lnTo>
                <a:lnTo>
                  <a:pt x="22" y="100"/>
                </a:lnTo>
                <a:lnTo>
                  <a:pt x="28" y="113"/>
                </a:lnTo>
                <a:lnTo>
                  <a:pt x="38" y="124"/>
                </a:lnTo>
                <a:lnTo>
                  <a:pt x="50" y="132"/>
                </a:lnTo>
                <a:lnTo>
                  <a:pt x="61" y="136"/>
                </a:lnTo>
                <a:lnTo>
                  <a:pt x="74" y="139"/>
                </a:lnTo>
                <a:lnTo>
                  <a:pt x="86" y="139"/>
                </a:lnTo>
                <a:lnTo>
                  <a:pt x="95" y="138"/>
                </a:lnTo>
                <a:lnTo>
                  <a:pt x="108" y="113"/>
                </a:lnTo>
                <a:lnTo>
                  <a:pt x="69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42"/>
          <p:cNvSpPr>
            <a:spLocks/>
          </p:cNvSpPr>
          <p:nvPr/>
        </p:nvSpPr>
        <p:spPr bwMode="auto">
          <a:xfrm>
            <a:off x="3910131" y="1980033"/>
            <a:ext cx="99098" cy="107530"/>
          </a:xfrm>
          <a:custGeom>
            <a:avLst/>
            <a:gdLst>
              <a:gd name="T0" fmla="*/ 0 w 135"/>
              <a:gd name="T1" fmla="*/ 153 h 164"/>
              <a:gd name="T2" fmla="*/ 67 w 135"/>
              <a:gd name="T3" fmla="*/ 41 h 164"/>
              <a:gd name="T4" fmla="*/ 25 w 135"/>
              <a:gd name="T5" fmla="*/ 16 h 164"/>
              <a:gd name="T6" fmla="*/ 35 w 135"/>
              <a:gd name="T7" fmla="*/ 0 h 164"/>
              <a:gd name="T8" fmla="*/ 135 w 135"/>
              <a:gd name="T9" fmla="*/ 61 h 164"/>
              <a:gd name="T10" fmla="*/ 127 w 135"/>
              <a:gd name="T11" fmla="*/ 77 h 164"/>
              <a:gd name="T12" fmla="*/ 85 w 135"/>
              <a:gd name="T13" fmla="*/ 52 h 164"/>
              <a:gd name="T14" fmla="*/ 17 w 135"/>
              <a:gd name="T15" fmla="*/ 164 h 164"/>
              <a:gd name="T16" fmla="*/ 0 w 135"/>
              <a:gd name="T17" fmla="*/ 15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64">
                <a:moveTo>
                  <a:pt x="0" y="153"/>
                </a:moveTo>
                <a:lnTo>
                  <a:pt x="67" y="41"/>
                </a:lnTo>
                <a:lnTo>
                  <a:pt x="25" y="16"/>
                </a:lnTo>
                <a:lnTo>
                  <a:pt x="35" y="0"/>
                </a:lnTo>
                <a:lnTo>
                  <a:pt x="135" y="61"/>
                </a:lnTo>
                <a:lnTo>
                  <a:pt x="127" y="77"/>
                </a:lnTo>
                <a:lnTo>
                  <a:pt x="85" y="52"/>
                </a:lnTo>
                <a:lnTo>
                  <a:pt x="17" y="164"/>
                </a:lnTo>
                <a:lnTo>
                  <a:pt x="0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43"/>
          <p:cNvSpPr>
            <a:spLocks/>
          </p:cNvSpPr>
          <p:nvPr/>
        </p:nvSpPr>
        <p:spPr bwMode="auto">
          <a:xfrm>
            <a:off x="4178418" y="2130845"/>
            <a:ext cx="87265" cy="107530"/>
          </a:xfrm>
          <a:custGeom>
            <a:avLst/>
            <a:gdLst>
              <a:gd name="T0" fmla="*/ 0 w 119"/>
              <a:gd name="T1" fmla="*/ 156 h 164"/>
              <a:gd name="T2" fmla="*/ 49 w 119"/>
              <a:gd name="T3" fmla="*/ 34 h 164"/>
              <a:gd name="T4" fmla="*/ 3 w 119"/>
              <a:gd name="T5" fmla="*/ 15 h 164"/>
              <a:gd name="T6" fmla="*/ 9 w 119"/>
              <a:gd name="T7" fmla="*/ 0 h 164"/>
              <a:gd name="T8" fmla="*/ 119 w 119"/>
              <a:gd name="T9" fmla="*/ 43 h 164"/>
              <a:gd name="T10" fmla="*/ 113 w 119"/>
              <a:gd name="T11" fmla="*/ 59 h 164"/>
              <a:gd name="T12" fmla="*/ 67 w 119"/>
              <a:gd name="T13" fmla="*/ 42 h 164"/>
              <a:gd name="T14" fmla="*/ 19 w 119"/>
              <a:gd name="T15" fmla="*/ 164 h 164"/>
              <a:gd name="T16" fmla="*/ 0 w 119"/>
              <a:gd name="T17" fmla="*/ 15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64">
                <a:moveTo>
                  <a:pt x="0" y="156"/>
                </a:moveTo>
                <a:lnTo>
                  <a:pt x="49" y="34"/>
                </a:lnTo>
                <a:lnTo>
                  <a:pt x="3" y="15"/>
                </a:lnTo>
                <a:lnTo>
                  <a:pt x="9" y="0"/>
                </a:lnTo>
                <a:lnTo>
                  <a:pt x="119" y="43"/>
                </a:lnTo>
                <a:lnTo>
                  <a:pt x="113" y="59"/>
                </a:lnTo>
                <a:lnTo>
                  <a:pt x="67" y="42"/>
                </a:lnTo>
                <a:lnTo>
                  <a:pt x="19" y="164"/>
                </a:lnTo>
                <a:lnTo>
                  <a:pt x="0" y="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44"/>
          <p:cNvSpPr>
            <a:spLocks/>
          </p:cNvSpPr>
          <p:nvPr/>
        </p:nvSpPr>
        <p:spPr bwMode="auto">
          <a:xfrm>
            <a:off x="4456230" y="2121527"/>
            <a:ext cx="102056" cy="100973"/>
          </a:xfrm>
          <a:custGeom>
            <a:avLst/>
            <a:gdLst>
              <a:gd name="T0" fmla="*/ 119 w 139"/>
              <a:gd name="T1" fmla="*/ 85 h 155"/>
              <a:gd name="T2" fmla="*/ 139 w 139"/>
              <a:gd name="T3" fmla="*/ 83 h 155"/>
              <a:gd name="T4" fmla="*/ 139 w 139"/>
              <a:gd name="T5" fmla="*/ 96 h 155"/>
              <a:gd name="T6" fmla="*/ 137 w 139"/>
              <a:gd name="T7" fmla="*/ 106 h 155"/>
              <a:gd name="T8" fmla="*/ 134 w 139"/>
              <a:gd name="T9" fmla="*/ 116 h 155"/>
              <a:gd name="T10" fmla="*/ 130 w 139"/>
              <a:gd name="T11" fmla="*/ 125 h 155"/>
              <a:gd name="T12" fmla="*/ 115 w 139"/>
              <a:gd name="T13" fmla="*/ 141 h 155"/>
              <a:gd name="T14" fmla="*/ 97 w 139"/>
              <a:gd name="T15" fmla="*/ 150 h 155"/>
              <a:gd name="T16" fmla="*/ 75 w 139"/>
              <a:gd name="T17" fmla="*/ 155 h 155"/>
              <a:gd name="T18" fmla="*/ 56 w 139"/>
              <a:gd name="T19" fmla="*/ 153 h 155"/>
              <a:gd name="T20" fmla="*/ 41 w 139"/>
              <a:gd name="T21" fmla="*/ 147 h 155"/>
              <a:gd name="T22" fmla="*/ 26 w 139"/>
              <a:gd name="T23" fmla="*/ 135 h 155"/>
              <a:gd name="T24" fmla="*/ 14 w 139"/>
              <a:gd name="T25" fmla="*/ 119 h 155"/>
              <a:gd name="T26" fmla="*/ 5 w 139"/>
              <a:gd name="T27" fmla="*/ 100 h 155"/>
              <a:gd name="T28" fmla="*/ 0 w 139"/>
              <a:gd name="T29" fmla="*/ 78 h 155"/>
              <a:gd name="T30" fmla="*/ 0 w 139"/>
              <a:gd name="T31" fmla="*/ 58 h 155"/>
              <a:gd name="T32" fmla="*/ 6 w 139"/>
              <a:gd name="T33" fmla="*/ 41 h 155"/>
              <a:gd name="T34" fmla="*/ 16 w 139"/>
              <a:gd name="T35" fmla="*/ 25 h 155"/>
              <a:gd name="T36" fmla="*/ 30 w 139"/>
              <a:gd name="T37" fmla="*/ 13 h 155"/>
              <a:gd name="T38" fmla="*/ 47 w 139"/>
              <a:gd name="T39" fmla="*/ 5 h 155"/>
              <a:gd name="T40" fmla="*/ 56 w 139"/>
              <a:gd name="T41" fmla="*/ 2 h 155"/>
              <a:gd name="T42" fmla="*/ 67 w 139"/>
              <a:gd name="T43" fmla="*/ 0 h 155"/>
              <a:gd name="T44" fmla="*/ 76 w 139"/>
              <a:gd name="T45" fmla="*/ 2 h 155"/>
              <a:gd name="T46" fmla="*/ 86 w 139"/>
              <a:gd name="T47" fmla="*/ 3 h 155"/>
              <a:gd name="T48" fmla="*/ 103 w 139"/>
              <a:gd name="T49" fmla="*/ 13 h 155"/>
              <a:gd name="T50" fmla="*/ 115 w 139"/>
              <a:gd name="T51" fmla="*/ 27 h 155"/>
              <a:gd name="T52" fmla="*/ 100 w 139"/>
              <a:gd name="T53" fmla="*/ 38 h 155"/>
              <a:gd name="T54" fmla="*/ 89 w 139"/>
              <a:gd name="T55" fmla="*/ 27 h 155"/>
              <a:gd name="T56" fmla="*/ 78 w 139"/>
              <a:gd name="T57" fmla="*/ 21 h 155"/>
              <a:gd name="T58" fmla="*/ 65 w 139"/>
              <a:gd name="T59" fmla="*/ 19 h 155"/>
              <a:gd name="T60" fmla="*/ 51 w 139"/>
              <a:gd name="T61" fmla="*/ 21 h 155"/>
              <a:gd name="T62" fmla="*/ 37 w 139"/>
              <a:gd name="T63" fmla="*/ 28 h 155"/>
              <a:gd name="T64" fmla="*/ 28 w 139"/>
              <a:gd name="T65" fmla="*/ 38 h 155"/>
              <a:gd name="T66" fmla="*/ 22 w 139"/>
              <a:gd name="T67" fmla="*/ 50 h 155"/>
              <a:gd name="T68" fmla="*/ 19 w 139"/>
              <a:gd name="T69" fmla="*/ 64 h 155"/>
              <a:gd name="T70" fmla="*/ 20 w 139"/>
              <a:gd name="T71" fmla="*/ 78 h 155"/>
              <a:gd name="T72" fmla="*/ 25 w 139"/>
              <a:gd name="T73" fmla="*/ 92 h 155"/>
              <a:gd name="T74" fmla="*/ 31 w 139"/>
              <a:gd name="T75" fmla="*/ 110 h 155"/>
              <a:gd name="T76" fmla="*/ 41 w 139"/>
              <a:gd name="T77" fmla="*/ 122 h 155"/>
              <a:gd name="T78" fmla="*/ 51 w 139"/>
              <a:gd name="T79" fmla="*/ 131 h 155"/>
              <a:gd name="T80" fmla="*/ 64 w 139"/>
              <a:gd name="T81" fmla="*/ 136 h 155"/>
              <a:gd name="T82" fmla="*/ 76 w 139"/>
              <a:gd name="T83" fmla="*/ 138 h 155"/>
              <a:gd name="T84" fmla="*/ 90 w 139"/>
              <a:gd name="T85" fmla="*/ 135 h 155"/>
              <a:gd name="T86" fmla="*/ 103 w 139"/>
              <a:gd name="T87" fmla="*/ 128 h 155"/>
              <a:gd name="T88" fmla="*/ 112 w 139"/>
              <a:gd name="T89" fmla="*/ 117 h 155"/>
              <a:gd name="T90" fmla="*/ 119 w 139"/>
              <a:gd name="T91" fmla="*/ 102 h 155"/>
              <a:gd name="T92" fmla="*/ 119 w 139"/>
              <a:gd name="T93" fmla="*/ 85 h 155"/>
              <a:gd name="T94" fmla="*/ 119 w 139"/>
              <a:gd name="T95" fmla="*/ 8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9" h="155">
                <a:moveTo>
                  <a:pt x="119" y="85"/>
                </a:moveTo>
                <a:lnTo>
                  <a:pt x="139" y="83"/>
                </a:lnTo>
                <a:lnTo>
                  <a:pt x="139" y="96"/>
                </a:lnTo>
                <a:lnTo>
                  <a:pt x="137" y="106"/>
                </a:lnTo>
                <a:lnTo>
                  <a:pt x="134" y="116"/>
                </a:lnTo>
                <a:lnTo>
                  <a:pt x="130" y="125"/>
                </a:lnTo>
                <a:lnTo>
                  <a:pt x="115" y="141"/>
                </a:lnTo>
                <a:lnTo>
                  <a:pt x="97" y="150"/>
                </a:lnTo>
                <a:lnTo>
                  <a:pt x="75" y="155"/>
                </a:lnTo>
                <a:lnTo>
                  <a:pt x="56" y="153"/>
                </a:lnTo>
                <a:lnTo>
                  <a:pt x="41" y="147"/>
                </a:lnTo>
                <a:lnTo>
                  <a:pt x="26" y="135"/>
                </a:lnTo>
                <a:lnTo>
                  <a:pt x="14" y="119"/>
                </a:lnTo>
                <a:lnTo>
                  <a:pt x="5" y="100"/>
                </a:lnTo>
                <a:lnTo>
                  <a:pt x="0" y="78"/>
                </a:lnTo>
                <a:lnTo>
                  <a:pt x="0" y="58"/>
                </a:lnTo>
                <a:lnTo>
                  <a:pt x="6" y="41"/>
                </a:lnTo>
                <a:lnTo>
                  <a:pt x="16" y="25"/>
                </a:lnTo>
                <a:lnTo>
                  <a:pt x="30" y="13"/>
                </a:lnTo>
                <a:lnTo>
                  <a:pt x="47" y="5"/>
                </a:lnTo>
                <a:lnTo>
                  <a:pt x="56" y="2"/>
                </a:lnTo>
                <a:lnTo>
                  <a:pt x="67" y="0"/>
                </a:lnTo>
                <a:lnTo>
                  <a:pt x="76" y="2"/>
                </a:lnTo>
                <a:lnTo>
                  <a:pt x="86" y="3"/>
                </a:lnTo>
                <a:lnTo>
                  <a:pt x="103" y="13"/>
                </a:lnTo>
                <a:lnTo>
                  <a:pt x="115" y="27"/>
                </a:lnTo>
                <a:lnTo>
                  <a:pt x="100" y="38"/>
                </a:lnTo>
                <a:lnTo>
                  <a:pt x="89" y="27"/>
                </a:lnTo>
                <a:lnTo>
                  <a:pt x="78" y="21"/>
                </a:lnTo>
                <a:lnTo>
                  <a:pt x="65" y="19"/>
                </a:lnTo>
                <a:lnTo>
                  <a:pt x="51" y="21"/>
                </a:lnTo>
                <a:lnTo>
                  <a:pt x="37" y="28"/>
                </a:lnTo>
                <a:lnTo>
                  <a:pt x="28" y="38"/>
                </a:lnTo>
                <a:lnTo>
                  <a:pt x="22" y="50"/>
                </a:lnTo>
                <a:lnTo>
                  <a:pt x="19" y="64"/>
                </a:lnTo>
                <a:lnTo>
                  <a:pt x="20" y="78"/>
                </a:lnTo>
                <a:lnTo>
                  <a:pt x="25" y="92"/>
                </a:lnTo>
                <a:lnTo>
                  <a:pt x="31" y="110"/>
                </a:lnTo>
                <a:lnTo>
                  <a:pt x="41" y="122"/>
                </a:lnTo>
                <a:lnTo>
                  <a:pt x="51" y="131"/>
                </a:lnTo>
                <a:lnTo>
                  <a:pt x="64" y="136"/>
                </a:lnTo>
                <a:lnTo>
                  <a:pt x="76" y="138"/>
                </a:lnTo>
                <a:lnTo>
                  <a:pt x="90" y="135"/>
                </a:lnTo>
                <a:lnTo>
                  <a:pt x="103" y="128"/>
                </a:lnTo>
                <a:lnTo>
                  <a:pt x="112" y="117"/>
                </a:lnTo>
                <a:lnTo>
                  <a:pt x="119" y="102"/>
                </a:lnTo>
                <a:lnTo>
                  <a:pt x="119" y="85"/>
                </a:lnTo>
                <a:lnTo>
                  <a:pt x="119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Freeform 45"/>
          <p:cNvSpPr>
            <a:spLocks noEditPoints="1"/>
          </p:cNvSpPr>
          <p:nvPr/>
        </p:nvSpPr>
        <p:spPr bwMode="auto">
          <a:xfrm>
            <a:off x="4718168" y="1957532"/>
            <a:ext cx="118325" cy="106218"/>
          </a:xfrm>
          <a:custGeom>
            <a:avLst/>
            <a:gdLst>
              <a:gd name="T0" fmla="*/ 53 w 159"/>
              <a:gd name="T1" fmla="*/ 164 h 164"/>
              <a:gd name="T2" fmla="*/ 0 w 159"/>
              <a:gd name="T3" fmla="*/ 14 h 164"/>
              <a:gd name="T4" fmla="*/ 16 w 159"/>
              <a:gd name="T5" fmla="*/ 0 h 164"/>
              <a:gd name="T6" fmla="*/ 159 w 159"/>
              <a:gd name="T7" fmla="*/ 73 h 164"/>
              <a:gd name="T8" fmla="*/ 142 w 159"/>
              <a:gd name="T9" fmla="*/ 87 h 164"/>
              <a:gd name="T10" fmla="*/ 100 w 159"/>
              <a:gd name="T11" fmla="*/ 66 h 164"/>
              <a:gd name="T12" fmla="*/ 52 w 159"/>
              <a:gd name="T13" fmla="*/ 106 h 164"/>
              <a:gd name="T14" fmla="*/ 69 w 159"/>
              <a:gd name="T15" fmla="*/ 150 h 164"/>
              <a:gd name="T16" fmla="*/ 53 w 159"/>
              <a:gd name="T17" fmla="*/ 164 h 164"/>
              <a:gd name="T18" fmla="*/ 45 w 159"/>
              <a:gd name="T19" fmla="*/ 89 h 164"/>
              <a:gd name="T20" fmla="*/ 84 w 159"/>
              <a:gd name="T21" fmla="*/ 56 h 164"/>
              <a:gd name="T22" fmla="*/ 45 w 159"/>
              <a:gd name="T23" fmla="*/ 36 h 164"/>
              <a:gd name="T24" fmla="*/ 30 w 159"/>
              <a:gd name="T25" fmla="*/ 27 h 164"/>
              <a:gd name="T26" fmla="*/ 17 w 159"/>
              <a:gd name="T27" fmla="*/ 19 h 164"/>
              <a:gd name="T28" fmla="*/ 30 w 159"/>
              <a:gd name="T29" fmla="*/ 45 h 164"/>
              <a:gd name="T30" fmla="*/ 45 w 159"/>
              <a:gd name="T31" fmla="*/ 8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64">
                <a:moveTo>
                  <a:pt x="53" y="164"/>
                </a:moveTo>
                <a:lnTo>
                  <a:pt x="0" y="14"/>
                </a:lnTo>
                <a:lnTo>
                  <a:pt x="16" y="0"/>
                </a:lnTo>
                <a:lnTo>
                  <a:pt x="159" y="73"/>
                </a:lnTo>
                <a:lnTo>
                  <a:pt x="142" y="87"/>
                </a:lnTo>
                <a:lnTo>
                  <a:pt x="100" y="66"/>
                </a:lnTo>
                <a:lnTo>
                  <a:pt x="52" y="106"/>
                </a:lnTo>
                <a:lnTo>
                  <a:pt x="69" y="150"/>
                </a:lnTo>
                <a:lnTo>
                  <a:pt x="53" y="164"/>
                </a:lnTo>
                <a:close/>
                <a:moveTo>
                  <a:pt x="45" y="89"/>
                </a:moveTo>
                <a:lnTo>
                  <a:pt x="84" y="56"/>
                </a:lnTo>
                <a:lnTo>
                  <a:pt x="45" y="36"/>
                </a:lnTo>
                <a:lnTo>
                  <a:pt x="30" y="27"/>
                </a:lnTo>
                <a:lnTo>
                  <a:pt x="17" y="19"/>
                </a:lnTo>
                <a:lnTo>
                  <a:pt x="30" y="45"/>
                </a:lnTo>
                <a:lnTo>
                  <a:pt x="45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Freeform 46"/>
          <p:cNvSpPr>
            <a:spLocks/>
          </p:cNvSpPr>
          <p:nvPr/>
        </p:nvSpPr>
        <p:spPr bwMode="auto">
          <a:xfrm>
            <a:off x="4897556" y="1750604"/>
            <a:ext cx="110930" cy="103596"/>
          </a:xfrm>
          <a:custGeom>
            <a:avLst/>
            <a:gdLst>
              <a:gd name="T0" fmla="*/ 134 w 150"/>
              <a:gd name="T1" fmla="*/ 158 h 158"/>
              <a:gd name="T2" fmla="*/ 48 w 150"/>
              <a:gd name="T3" fmla="*/ 59 h 158"/>
              <a:gd name="T4" fmla="*/ 12 w 150"/>
              <a:gd name="T5" fmla="*/ 90 h 158"/>
              <a:gd name="T6" fmla="*/ 0 w 150"/>
              <a:gd name="T7" fmla="*/ 78 h 158"/>
              <a:gd name="T8" fmla="*/ 89 w 150"/>
              <a:gd name="T9" fmla="*/ 0 h 158"/>
              <a:gd name="T10" fmla="*/ 101 w 150"/>
              <a:gd name="T11" fmla="*/ 14 h 158"/>
              <a:gd name="T12" fmla="*/ 64 w 150"/>
              <a:gd name="T13" fmla="*/ 45 h 158"/>
              <a:gd name="T14" fmla="*/ 150 w 150"/>
              <a:gd name="T15" fmla="*/ 145 h 158"/>
              <a:gd name="T16" fmla="*/ 134 w 150"/>
              <a:gd name="T17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" h="158">
                <a:moveTo>
                  <a:pt x="134" y="158"/>
                </a:moveTo>
                <a:lnTo>
                  <a:pt x="48" y="59"/>
                </a:lnTo>
                <a:lnTo>
                  <a:pt x="12" y="90"/>
                </a:lnTo>
                <a:lnTo>
                  <a:pt x="0" y="78"/>
                </a:lnTo>
                <a:lnTo>
                  <a:pt x="89" y="0"/>
                </a:lnTo>
                <a:lnTo>
                  <a:pt x="101" y="14"/>
                </a:lnTo>
                <a:lnTo>
                  <a:pt x="64" y="45"/>
                </a:lnTo>
                <a:lnTo>
                  <a:pt x="150" y="145"/>
                </a:lnTo>
                <a:lnTo>
                  <a:pt x="134" y="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Freeform 47"/>
          <p:cNvSpPr>
            <a:spLocks/>
          </p:cNvSpPr>
          <p:nvPr/>
        </p:nvSpPr>
        <p:spPr bwMode="auto">
          <a:xfrm>
            <a:off x="5183305" y="1614838"/>
            <a:ext cx="107972" cy="99662"/>
          </a:xfrm>
          <a:custGeom>
            <a:avLst/>
            <a:gdLst>
              <a:gd name="T0" fmla="*/ 78 w 147"/>
              <a:gd name="T1" fmla="*/ 92 h 153"/>
              <a:gd name="T2" fmla="*/ 75 w 147"/>
              <a:gd name="T3" fmla="*/ 75 h 153"/>
              <a:gd name="T4" fmla="*/ 137 w 147"/>
              <a:gd name="T5" fmla="*/ 64 h 153"/>
              <a:gd name="T6" fmla="*/ 147 w 147"/>
              <a:gd name="T7" fmla="*/ 118 h 153"/>
              <a:gd name="T8" fmla="*/ 134 w 147"/>
              <a:gd name="T9" fmla="*/ 131 h 153"/>
              <a:gd name="T10" fmla="*/ 120 w 147"/>
              <a:gd name="T11" fmla="*/ 140 h 153"/>
              <a:gd name="T12" fmla="*/ 106 w 147"/>
              <a:gd name="T13" fmla="*/ 148 h 153"/>
              <a:gd name="T14" fmla="*/ 91 w 147"/>
              <a:gd name="T15" fmla="*/ 151 h 153"/>
              <a:gd name="T16" fmla="*/ 69 w 147"/>
              <a:gd name="T17" fmla="*/ 153 h 153"/>
              <a:gd name="T18" fmla="*/ 48 w 147"/>
              <a:gd name="T19" fmla="*/ 150 h 153"/>
              <a:gd name="T20" fmla="*/ 31 w 147"/>
              <a:gd name="T21" fmla="*/ 142 h 153"/>
              <a:gd name="T22" fmla="*/ 17 w 147"/>
              <a:gd name="T23" fmla="*/ 128 h 153"/>
              <a:gd name="T24" fmla="*/ 8 w 147"/>
              <a:gd name="T25" fmla="*/ 110 h 153"/>
              <a:gd name="T26" fmla="*/ 2 w 147"/>
              <a:gd name="T27" fmla="*/ 90 h 153"/>
              <a:gd name="T28" fmla="*/ 0 w 147"/>
              <a:gd name="T29" fmla="*/ 68 h 153"/>
              <a:gd name="T30" fmla="*/ 3 w 147"/>
              <a:gd name="T31" fmla="*/ 48 h 153"/>
              <a:gd name="T32" fmla="*/ 11 w 147"/>
              <a:gd name="T33" fmla="*/ 31 h 153"/>
              <a:gd name="T34" fmla="*/ 25 w 147"/>
              <a:gd name="T35" fmla="*/ 17 h 153"/>
              <a:gd name="T36" fmla="*/ 41 w 147"/>
              <a:gd name="T37" fmla="*/ 6 h 153"/>
              <a:gd name="T38" fmla="*/ 61 w 147"/>
              <a:gd name="T39" fmla="*/ 1 h 153"/>
              <a:gd name="T40" fmla="*/ 77 w 147"/>
              <a:gd name="T41" fmla="*/ 0 h 153"/>
              <a:gd name="T42" fmla="*/ 91 w 147"/>
              <a:gd name="T43" fmla="*/ 1 h 153"/>
              <a:gd name="T44" fmla="*/ 103 w 147"/>
              <a:gd name="T45" fmla="*/ 4 h 153"/>
              <a:gd name="T46" fmla="*/ 114 w 147"/>
              <a:gd name="T47" fmla="*/ 12 h 153"/>
              <a:gd name="T48" fmla="*/ 122 w 147"/>
              <a:gd name="T49" fmla="*/ 21 h 153"/>
              <a:gd name="T50" fmla="*/ 130 w 147"/>
              <a:gd name="T51" fmla="*/ 34 h 153"/>
              <a:gd name="T52" fmla="*/ 112 w 147"/>
              <a:gd name="T53" fmla="*/ 42 h 153"/>
              <a:gd name="T54" fmla="*/ 106 w 147"/>
              <a:gd name="T55" fmla="*/ 32 h 153"/>
              <a:gd name="T56" fmla="*/ 102 w 147"/>
              <a:gd name="T57" fmla="*/ 25 h 153"/>
              <a:gd name="T58" fmla="*/ 94 w 147"/>
              <a:gd name="T59" fmla="*/ 20 h 153"/>
              <a:gd name="T60" fmla="*/ 86 w 147"/>
              <a:gd name="T61" fmla="*/ 17 h 153"/>
              <a:gd name="T62" fmla="*/ 75 w 147"/>
              <a:gd name="T63" fmla="*/ 17 h 153"/>
              <a:gd name="T64" fmla="*/ 64 w 147"/>
              <a:gd name="T65" fmla="*/ 17 h 153"/>
              <a:gd name="T66" fmla="*/ 52 w 147"/>
              <a:gd name="T67" fmla="*/ 20 h 153"/>
              <a:gd name="T68" fmla="*/ 42 w 147"/>
              <a:gd name="T69" fmla="*/ 25 h 153"/>
              <a:gd name="T70" fmla="*/ 34 w 147"/>
              <a:gd name="T71" fmla="*/ 32 h 153"/>
              <a:gd name="T72" fmla="*/ 28 w 147"/>
              <a:gd name="T73" fmla="*/ 39 h 153"/>
              <a:gd name="T74" fmla="*/ 22 w 147"/>
              <a:gd name="T75" fmla="*/ 54 h 153"/>
              <a:gd name="T76" fmla="*/ 20 w 147"/>
              <a:gd name="T77" fmla="*/ 70 h 153"/>
              <a:gd name="T78" fmla="*/ 22 w 147"/>
              <a:gd name="T79" fmla="*/ 85 h 153"/>
              <a:gd name="T80" fmla="*/ 27 w 147"/>
              <a:gd name="T81" fmla="*/ 103 h 153"/>
              <a:gd name="T82" fmla="*/ 34 w 147"/>
              <a:gd name="T83" fmla="*/ 117 h 153"/>
              <a:gd name="T84" fmla="*/ 44 w 147"/>
              <a:gd name="T85" fmla="*/ 128 h 153"/>
              <a:gd name="T86" fmla="*/ 58 w 147"/>
              <a:gd name="T87" fmla="*/ 132 h 153"/>
              <a:gd name="T88" fmla="*/ 72 w 147"/>
              <a:gd name="T89" fmla="*/ 135 h 153"/>
              <a:gd name="T90" fmla="*/ 86 w 147"/>
              <a:gd name="T91" fmla="*/ 134 h 153"/>
              <a:gd name="T92" fmla="*/ 98 w 147"/>
              <a:gd name="T93" fmla="*/ 131 h 153"/>
              <a:gd name="T94" fmla="*/ 109 w 147"/>
              <a:gd name="T95" fmla="*/ 125 h 153"/>
              <a:gd name="T96" fmla="*/ 119 w 147"/>
              <a:gd name="T97" fmla="*/ 118 h 153"/>
              <a:gd name="T98" fmla="*/ 125 w 147"/>
              <a:gd name="T99" fmla="*/ 112 h 153"/>
              <a:gd name="T100" fmla="*/ 120 w 147"/>
              <a:gd name="T101" fmla="*/ 84 h 153"/>
              <a:gd name="T102" fmla="*/ 78 w 147"/>
              <a:gd name="T103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" h="153">
                <a:moveTo>
                  <a:pt x="78" y="92"/>
                </a:moveTo>
                <a:lnTo>
                  <a:pt x="75" y="75"/>
                </a:lnTo>
                <a:lnTo>
                  <a:pt x="137" y="64"/>
                </a:lnTo>
                <a:lnTo>
                  <a:pt x="147" y="118"/>
                </a:lnTo>
                <a:lnTo>
                  <a:pt x="134" y="131"/>
                </a:lnTo>
                <a:lnTo>
                  <a:pt x="120" y="140"/>
                </a:lnTo>
                <a:lnTo>
                  <a:pt x="106" y="148"/>
                </a:lnTo>
                <a:lnTo>
                  <a:pt x="91" y="151"/>
                </a:lnTo>
                <a:lnTo>
                  <a:pt x="69" y="153"/>
                </a:lnTo>
                <a:lnTo>
                  <a:pt x="48" y="150"/>
                </a:lnTo>
                <a:lnTo>
                  <a:pt x="31" y="142"/>
                </a:lnTo>
                <a:lnTo>
                  <a:pt x="17" y="128"/>
                </a:lnTo>
                <a:lnTo>
                  <a:pt x="8" y="110"/>
                </a:lnTo>
                <a:lnTo>
                  <a:pt x="2" y="90"/>
                </a:lnTo>
                <a:lnTo>
                  <a:pt x="0" y="68"/>
                </a:lnTo>
                <a:lnTo>
                  <a:pt x="3" y="48"/>
                </a:lnTo>
                <a:lnTo>
                  <a:pt x="11" y="31"/>
                </a:lnTo>
                <a:lnTo>
                  <a:pt x="25" y="17"/>
                </a:lnTo>
                <a:lnTo>
                  <a:pt x="41" y="6"/>
                </a:lnTo>
                <a:lnTo>
                  <a:pt x="61" y="1"/>
                </a:lnTo>
                <a:lnTo>
                  <a:pt x="77" y="0"/>
                </a:lnTo>
                <a:lnTo>
                  <a:pt x="91" y="1"/>
                </a:lnTo>
                <a:lnTo>
                  <a:pt x="103" y="4"/>
                </a:lnTo>
                <a:lnTo>
                  <a:pt x="114" y="12"/>
                </a:lnTo>
                <a:lnTo>
                  <a:pt x="122" y="21"/>
                </a:lnTo>
                <a:lnTo>
                  <a:pt x="130" y="34"/>
                </a:lnTo>
                <a:lnTo>
                  <a:pt x="112" y="42"/>
                </a:lnTo>
                <a:lnTo>
                  <a:pt x="106" y="32"/>
                </a:lnTo>
                <a:lnTo>
                  <a:pt x="102" y="25"/>
                </a:lnTo>
                <a:lnTo>
                  <a:pt x="94" y="20"/>
                </a:lnTo>
                <a:lnTo>
                  <a:pt x="86" y="17"/>
                </a:lnTo>
                <a:lnTo>
                  <a:pt x="75" y="17"/>
                </a:lnTo>
                <a:lnTo>
                  <a:pt x="64" y="17"/>
                </a:lnTo>
                <a:lnTo>
                  <a:pt x="52" y="20"/>
                </a:lnTo>
                <a:lnTo>
                  <a:pt x="42" y="25"/>
                </a:lnTo>
                <a:lnTo>
                  <a:pt x="34" y="32"/>
                </a:lnTo>
                <a:lnTo>
                  <a:pt x="28" y="39"/>
                </a:lnTo>
                <a:lnTo>
                  <a:pt x="22" y="54"/>
                </a:lnTo>
                <a:lnTo>
                  <a:pt x="20" y="70"/>
                </a:lnTo>
                <a:lnTo>
                  <a:pt x="22" y="85"/>
                </a:lnTo>
                <a:lnTo>
                  <a:pt x="27" y="103"/>
                </a:lnTo>
                <a:lnTo>
                  <a:pt x="34" y="117"/>
                </a:lnTo>
                <a:lnTo>
                  <a:pt x="44" y="128"/>
                </a:lnTo>
                <a:lnTo>
                  <a:pt x="58" y="132"/>
                </a:lnTo>
                <a:lnTo>
                  <a:pt x="72" y="135"/>
                </a:lnTo>
                <a:lnTo>
                  <a:pt x="86" y="134"/>
                </a:lnTo>
                <a:lnTo>
                  <a:pt x="98" y="131"/>
                </a:lnTo>
                <a:lnTo>
                  <a:pt x="109" y="125"/>
                </a:lnTo>
                <a:lnTo>
                  <a:pt x="119" y="118"/>
                </a:lnTo>
                <a:lnTo>
                  <a:pt x="125" y="112"/>
                </a:lnTo>
                <a:lnTo>
                  <a:pt x="120" y="84"/>
                </a:lnTo>
                <a:lnTo>
                  <a:pt x="7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48"/>
          <p:cNvSpPr>
            <a:spLocks/>
          </p:cNvSpPr>
          <p:nvPr/>
        </p:nvSpPr>
        <p:spPr bwMode="auto">
          <a:xfrm>
            <a:off x="5510330" y="1683653"/>
            <a:ext cx="109451" cy="102285"/>
          </a:xfrm>
          <a:custGeom>
            <a:avLst/>
            <a:gdLst>
              <a:gd name="T0" fmla="*/ 70 w 147"/>
              <a:gd name="T1" fmla="*/ 93 h 157"/>
              <a:gd name="T2" fmla="*/ 76 w 147"/>
              <a:gd name="T3" fmla="*/ 77 h 157"/>
              <a:gd name="T4" fmla="*/ 134 w 147"/>
              <a:gd name="T5" fmla="*/ 100 h 157"/>
              <a:gd name="T6" fmla="*/ 112 w 147"/>
              <a:gd name="T7" fmla="*/ 152 h 157"/>
              <a:gd name="T8" fmla="*/ 95 w 147"/>
              <a:gd name="T9" fmla="*/ 155 h 157"/>
              <a:gd name="T10" fmla="*/ 78 w 147"/>
              <a:gd name="T11" fmla="*/ 157 h 157"/>
              <a:gd name="T12" fmla="*/ 62 w 147"/>
              <a:gd name="T13" fmla="*/ 154 h 157"/>
              <a:gd name="T14" fmla="*/ 47 w 147"/>
              <a:gd name="T15" fmla="*/ 149 h 157"/>
              <a:gd name="T16" fmla="*/ 30 w 147"/>
              <a:gd name="T17" fmla="*/ 138 h 157"/>
              <a:gd name="T18" fmla="*/ 14 w 147"/>
              <a:gd name="T19" fmla="*/ 124 h 157"/>
              <a:gd name="T20" fmla="*/ 5 w 147"/>
              <a:gd name="T21" fmla="*/ 108 h 157"/>
              <a:gd name="T22" fmla="*/ 0 w 147"/>
              <a:gd name="T23" fmla="*/ 90 h 157"/>
              <a:gd name="T24" fmla="*/ 1 w 147"/>
              <a:gd name="T25" fmla="*/ 69 h 157"/>
              <a:gd name="T26" fmla="*/ 8 w 147"/>
              <a:gd name="T27" fmla="*/ 49 h 157"/>
              <a:gd name="T28" fmla="*/ 19 w 147"/>
              <a:gd name="T29" fmla="*/ 30 h 157"/>
              <a:gd name="T30" fmla="*/ 31 w 147"/>
              <a:gd name="T31" fmla="*/ 16 h 157"/>
              <a:gd name="T32" fmla="*/ 48 w 147"/>
              <a:gd name="T33" fmla="*/ 5 h 157"/>
              <a:gd name="T34" fmla="*/ 67 w 147"/>
              <a:gd name="T35" fmla="*/ 0 h 157"/>
              <a:gd name="T36" fmla="*/ 86 w 147"/>
              <a:gd name="T37" fmla="*/ 0 h 157"/>
              <a:gd name="T38" fmla="*/ 106 w 147"/>
              <a:gd name="T39" fmla="*/ 7 h 157"/>
              <a:gd name="T40" fmla="*/ 120 w 147"/>
              <a:gd name="T41" fmla="*/ 15 h 157"/>
              <a:gd name="T42" fmla="*/ 131 w 147"/>
              <a:gd name="T43" fmla="*/ 24 h 157"/>
              <a:gd name="T44" fmla="*/ 139 w 147"/>
              <a:gd name="T45" fmla="*/ 33 h 157"/>
              <a:gd name="T46" fmla="*/ 144 w 147"/>
              <a:gd name="T47" fmla="*/ 44 h 157"/>
              <a:gd name="T48" fmla="*/ 147 w 147"/>
              <a:gd name="T49" fmla="*/ 57 h 157"/>
              <a:gd name="T50" fmla="*/ 145 w 147"/>
              <a:gd name="T51" fmla="*/ 72 h 157"/>
              <a:gd name="T52" fmla="*/ 126 w 147"/>
              <a:gd name="T53" fmla="*/ 69 h 157"/>
              <a:gd name="T54" fmla="*/ 128 w 147"/>
              <a:gd name="T55" fmla="*/ 58 h 157"/>
              <a:gd name="T56" fmla="*/ 126 w 147"/>
              <a:gd name="T57" fmla="*/ 49 h 157"/>
              <a:gd name="T58" fmla="*/ 123 w 147"/>
              <a:gd name="T59" fmla="*/ 41 h 157"/>
              <a:gd name="T60" fmla="*/ 117 w 147"/>
              <a:gd name="T61" fmla="*/ 35 h 157"/>
              <a:gd name="T62" fmla="*/ 109 w 147"/>
              <a:gd name="T63" fmla="*/ 27 h 157"/>
              <a:gd name="T64" fmla="*/ 100 w 147"/>
              <a:gd name="T65" fmla="*/ 22 h 157"/>
              <a:gd name="T66" fmla="*/ 87 w 147"/>
              <a:gd name="T67" fmla="*/ 19 h 157"/>
              <a:gd name="T68" fmla="*/ 76 w 147"/>
              <a:gd name="T69" fmla="*/ 18 h 157"/>
              <a:gd name="T70" fmla="*/ 67 w 147"/>
              <a:gd name="T71" fmla="*/ 18 h 157"/>
              <a:gd name="T72" fmla="*/ 58 w 147"/>
              <a:gd name="T73" fmla="*/ 21 h 157"/>
              <a:gd name="T74" fmla="*/ 44 w 147"/>
              <a:gd name="T75" fmla="*/ 30 h 157"/>
              <a:gd name="T76" fmla="*/ 34 w 147"/>
              <a:gd name="T77" fmla="*/ 43 h 157"/>
              <a:gd name="T78" fmla="*/ 26 w 147"/>
              <a:gd name="T79" fmla="*/ 55 h 157"/>
              <a:gd name="T80" fmla="*/ 22 w 147"/>
              <a:gd name="T81" fmla="*/ 74 h 157"/>
              <a:gd name="T82" fmla="*/ 20 w 147"/>
              <a:gd name="T83" fmla="*/ 90 h 157"/>
              <a:gd name="T84" fmla="*/ 23 w 147"/>
              <a:gd name="T85" fmla="*/ 104 h 157"/>
              <a:gd name="T86" fmla="*/ 30 w 147"/>
              <a:gd name="T87" fmla="*/ 116 h 157"/>
              <a:gd name="T88" fmla="*/ 40 w 147"/>
              <a:gd name="T89" fmla="*/ 125 h 157"/>
              <a:gd name="T90" fmla="*/ 53 w 147"/>
              <a:gd name="T91" fmla="*/ 132 h 157"/>
              <a:gd name="T92" fmla="*/ 65 w 147"/>
              <a:gd name="T93" fmla="*/ 136 h 157"/>
              <a:gd name="T94" fmla="*/ 78 w 147"/>
              <a:gd name="T95" fmla="*/ 138 h 157"/>
              <a:gd name="T96" fmla="*/ 90 w 147"/>
              <a:gd name="T97" fmla="*/ 136 h 157"/>
              <a:gd name="T98" fmla="*/ 100 w 147"/>
              <a:gd name="T99" fmla="*/ 135 h 157"/>
              <a:gd name="T100" fmla="*/ 111 w 147"/>
              <a:gd name="T101" fmla="*/ 110 h 157"/>
              <a:gd name="T102" fmla="*/ 70 w 147"/>
              <a:gd name="T103" fmla="*/ 9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" h="157">
                <a:moveTo>
                  <a:pt x="70" y="93"/>
                </a:moveTo>
                <a:lnTo>
                  <a:pt x="76" y="77"/>
                </a:lnTo>
                <a:lnTo>
                  <a:pt x="134" y="100"/>
                </a:lnTo>
                <a:lnTo>
                  <a:pt x="112" y="152"/>
                </a:lnTo>
                <a:lnTo>
                  <a:pt x="95" y="155"/>
                </a:lnTo>
                <a:lnTo>
                  <a:pt x="78" y="157"/>
                </a:lnTo>
                <a:lnTo>
                  <a:pt x="62" y="154"/>
                </a:lnTo>
                <a:lnTo>
                  <a:pt x="47" y="149"/>
                </a:lnTo>
                <a:lnTo>
                  <a:pt x="30" y="138"/>
                </a:lnTo>
                <a:lnTo>
                  <a:pt x="14" y="124"/>
                </a:lnTo>
                <a:lnTo>
                  <a:pt x="5" y="108"/>
                </a:lnTo>
                <a:lnTo>
                  <a:pt x="0" y="90"/>
                </a:lnTo>
                <a:lnTo>
                  <a:pt x="1" y="69"/>
                </a:lnTo>
                <a:lnTo>
                  <a:pt x="8" y="49"/>
                </a:lnTo>
                <a:lnTo>
                  <a:pt x="19" y="30"/>
                </a:lnTo>
                <a:lnTo>
                  <a:pt x="31" y="16"/>
                </a:lnTo>
                <a:lnTo>
                  <a:pt x="48" y="5"/>
                </a:lnTo>
                <a:lnTo>
                  <a:pt x="67" y="0"/>
                </a:lnTo>
                <a:lnTo>
                  <a:pt x="86" y="0"/>
                </a:lnTo>
                <a:lnTo>
                  <a:pt x="106" y="7"/>
                </a:lnTo>
                <a:lnTo>
                  <a:pt x="120" y="15"/>
                </a:lnTo>
                <a:lnTo>
                  <a:pt x="131" y="24"/>
                </a:lnTo>
                <a:lnTo>
                  <a:pt x="139" y="33"/>
                </a:lnTo>
                <a:lnTo>
                  <a:pt x="144" y="44"/>
                </a:lnTo>
                <a:lnTo>
                  <a:pt x="147" y="57"/>
                </a:lnTo>
                <a:lnTo>
                  <a:pt x="145" y="72"/>
                </a:lnTo>
                <a:lnTo>
                  <a:pt x="126" y="69"/>
                </a:lnTo>
                <a:lnTo>
                  <a:pt x="128" y="58"/>
                </a:lnTo>
                <a:lnTo>
                  <a:pt x="126" y="49"/>
                </a:lnTo>
                <a:lnTo>
                  <a:pt x="123" y="41"/>
                </a:lnTo>
                <a:lnTo>
                  <a:pt x="117" y="35"/>
                </a:lnTo>
                <a:lnTo>
                  <a:pt x="109" y="27"/>
                </a:lnTo>
                <a:lnTo>
                  <a:pt x="100" y="22"/>
                </a:lnTo>
                <a:lnTo>
                  <a:pt x="87" y="19"/>
                </a:lnTo>
                <a:lnTo>
                  <a:pt x="76" y="18"/>
                </a:lnTo>
                <a:lnTo>
                  <a:pt x="67" y="18"/>
                </a:lnTo>
                <a:lnTo>
                  <a:pt x="58" y="21"/>
                </a:lnTo>
                <a:lnTo>
                  <a:pt x="44" y="30"/>
                </a:lnTo>
                <a:lnTo>
                  <a:pt x="34" y="43"/>
                </a:lnTo>
                <a:lnTo>
                  <a:pt x="26" y="55"/>
                </a:lnTo>
                <a:lnTo>
                  <a:pt x="22" y="74"/>
                </a:lnTo>
                <a:lnTo>
                  <a:pt x="20" y="90"/>
                </a:lnTo>
                <a:lnTo>
                  <a:pt x="23" y="104"/>
                </a:lnTo>
                <a:lnTo>
                  <a:pt x="30" y="116"/>
                </a:lnTo>
                <a:lnTo>
                  <a:pt x="40" y="125"/>
                </a:lnTo>
                <a:lnTo>
                  <a:pt x="53" y="132"/>
                </a:lnTo>
                <a:lnTo>
                  <a:pt x="65" y="136"/>
                </a:lnTo>
                <a:lnTo>
                  <a:pt x="78" y="138"/>
                </a:lnTo>
                <a:lnTo>
                  <a:pt x="90" y="136"/>
                </a:lnTo>
                <a:lnTo>
                  <a:pt x="100" y="135"/>
                </a:lnTo>
                <a:lnTo>
                  <a:pt x="111" y="110"/>
                </a:lnTo>
                <a:lnTo>
                  <a:pt x="70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Freeform 49"/>
          <p:cNvSpPr>
            <a:spLocks/>
          </p:cNvSpPr>
          <p:nvPr/>
        </p:nvSpPr>
        <p:spPr bwMode="auto">
          <a:xfrm>
            <a:off x="5764330" y="1813552"/>
            <a:ext cx="112409" cy="100973"/>
          </a:xfrm>
          <a:custGeom>
            <a:avLst/>
            <a:gdLst>
              <a:gd name="T0" fmla="*/ 0 w 153"/>
              <a:gd name="T1" fmla="*/ 141 h 155"/>
              <a:gd name="T2" fmla="*/ 93 w 153"/>
              <a:gd name="T3" fmla="*/ 47 h 155"/>
              <a:gd name="T4" fmla="*/ 57 w 153"/>
              <a:gd name="T5" fmla="*/ 13 h 155"/>
              <a:gd name="T6" fmla="*/ 69 w 153"/>
              <a:gd name="T7" fmla="*/ 0 h 155"/>
              <a:gd name="T8" fmla="*/ 153 w 153"/>
              <a:gd name="T9" fmla="*/ 82 h 155"/>
              <a:gd name="T10" fmla="*/ 141 w 153"/>
              <a:gd name="T11" fmla="*/ 94 h 155"/>
              <a:gd name="T12" fmla="*/ 107 w 153"/>
              <a:gd name="T13" fmla="*/ 60 h 155"/>
              <a:gd name="T14" fmla="*/ 14 w 153"/>
              <a:gd name="T15" fmla="*/ 155 h 155"/>
              <a:gd name="T16" fmla="*/ 0 w 153"/>
              <a:gd name="T17" fmla="*/ 14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5">
                <a:moveTo>
                  <a:pt x="0" y="141"/>
                </a:moveTo>
                <a:lnTo>
                  <a:pt x="93" y="47"/>
                </a:lnTo>
                <a:lnTo>
                  <a:pt x="57" y="13"/>
                </a:lnTo>
                <a:lnTo>
                  <a:pt x="69" y="0"/>
                </a:lnTo>
                <a:lnTo>
                  <a:pt x="153" y="82"/>
                </a:lnTo>
                <a:lnTo>
                  <a:pt x="141" y="94"/>
                </a:lnTo>
                <a:lnTo>
                  <a:pt x="107" y="60"/>
                </a:lnTo>
                <a:lnTo>
                  <a:pt x="14" y="155"/>
                </a:lnTo>
                <a:lnTo>
                  <a:pt x="0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50"/>
          <p:cNvSpPr>
            <a:spLocks/>
          </p:cNvSpPr>
          <p:nvPr/>
        </p:nvSpPr>
        <p:spPr bwMode="auto">
          <a:xfrm>
            <a:off x="2624255" y="2889905"/>
            <a:ext cx="3425515" cy="643870"/>
          </a:xfrm>
          <a:custGeom>
            <a:avLst/>
            <a:gdLst>
              <a:gd name="T0" fmla="*/ 162 w 4632"/>
              <a:gd name="T1" fmla="*/ 487 h 984"/>
              <a:gd name="T2" fmla="*/ 273 w 4632"/>
              <a:gd name="T3" fmla="*/ 333 h 984"/>
              <a:gd name="T4" fmla="*/ 400 w 4632"/>
              <a:gd name="T5" fmla="*/ 197 h 984"/>
              <a:gd name="T6" fmla="*/ 546 w 4632"/>
              <a:gd name="T7" fmla="*/ 86 h 984"/>
              <a:gd name="T8" fmla="*/ 720 w 4632"/>
              <a:gd name="T9" fmla="*/ 17 h 984"/>
              <a:gd name="T10" fmla="*/ 899 w 4632"/>
              <a:gd name="T11" fmla="*/ 2 h 984"/>
              <a:gd name="T12" fmla="*/ 1016 w 4632"/>
              <a:gd name="T13" fmla="*/ 27 h 984"/>
              <a:gd name="T14" fmla="*/ 1129 w 4632"/>
              <a:gd name="T15" fmla="*/ 75 h 984"/>
              <a:gd name="T16" fmla="*/ 1241 w 4632"/>
              <a:gd name="T17" fmla="*/ 139 h 984"/>
              <a:gd name="T18" fmla="*/ 1466 w 4632"/>
              <a:gd name="T19" fmla="*/ 298 h 984"/>
              <a:gd name="T20" fmla="*/ 1786 w 4632"/>
              <a:gd name="T21" fmla="*/ 537 h 984"/>
              <a:gd name="T22" fmla="*/ 1982 w 4632"/>
              <a:gd name="T23" fmla="*/ 664 h 984"/>
              <a:gd name="T24" fmla="*/ 2081 w 4632"/>
              <a:gd name="T25" fmla="*/ 714 h 984"/>
              <a:gd name="T26" fmla="*/ 2172 w 4632"/>
              <a:gd name="T27" fmla="*/ 745 h 984"/>
              <a:gd name="T28" fmla="*/ 2252 w 4632"/>
              <a:gd name="T29" fmla="*/ 756 h 984"/>
              <a:gd name="T30" fmla="*/ 2322 w 4632"/>
              <a:gd name="T31" fmla="*/ 748 h 984"/>
              <a:gd name="T32" fmla="*/ 2398 w 4632"/>
              <a:gd name="T33" fmla="*/ 722 h 984"/>
              <a:gd name="T34" fmla="*/ 2481 w 4632"/>
              <a:gd name="T35" fmla="*/ 679 h 984"/>
              <a:gd name="T36" fmla="*/ 2637 w 4632"/>
              <a:gd name="T37" fmla="*/ 564 h 984"/>
              <a:gd name="T38" fmla="*/ 2892 w 4632"/>
              <a:gd name="T39" fmla="*/ 341 h 984"/>
              <a:gd name="T40" fmla="*/ 3082 w 4632"/>
              <a:gd name="T41" fmla="*/ 189 h 984"/>
              <a:gd name="T42" fmla="*/ 3206 w 4632"/>
              <a:gd name="T43" fmla="*/ 114 h 984"/>
              <a:gd name="T44" fmla="*/ 3315 w 4632"/>
              <a:gd name="T45" fmla="*/ 72 h 984"/>
              <a:gd name="T46" fmla="*/ 3432 w 4632"/>
              <a:gd name="T47" fmla="*/ 55 h 984"/>
              <a:gd name="T48" fmla="*/ 3642 w 4632"/>
              <a:gd name="T49" fmla="*/ 78 h 984"/>
              <a:gd name="T50" fmla="*/ 3841 w 4632"/>
              <a:gd name="T51" fmla="*/ 150 h 984"/>
              <a:gd name="T52" fmla="*/ 4030 w 4632"/>
              <a:gd name="T53" fmla="*/ 256 h 984"/>
              <a:gd name="T54" fmla="*/ 4212 w 4632"/>
              <a:gd name="T55" fmla="*/ 387 h 984"/>
              <a:gd name="T56" fmla="*/ 4424 w 4632"/>
              <a:gd name="T57" fmla="*/ 565 h 984"/>
              <a:gd name="T58" fmla="*/ 4408 w 4632"/>
              <a:gd name="T59" fmla="*/ 859 h 984"/>
              <a:gd name="T60" fmla="*/ 4138 w 4632"/>
              <a:gd name="T61" fmla="*/ 622 h 984"/>
              <a:gd name="T62" fmla="*/ 3973 w 4632"/>
              <a:gd name="T63" fmla="*/ 492 h 984"/>
              <a:gd name="T64" fmla="*/ 3810 w 4632"/>
              <a:gd name="T65" fmla="*/ 391 h 984"/>
              <a:gd name="T66" fmla="*/ 3654 w 4632"/>
              <a:gd name="T67" fmla="*/ 319 h 984"/>
              <a:gd name="T68" fmla="*/ 3503 w 4632"/>
              <a:gd name="T69" fmla="*/ 286 h 984"/>
              <a:gd name="T70" fmla="*/ 3406 w 4632"/>
              <a:gd name="T71" fmla="*/ 284 h 984"/>
              <a:gd name="T72" fmla="*/ 3339 w 4632"/>
              <a:gd name="T73" fmla="*/ 305 h 984"/>
              <a:gd name="T74" fmla="*/ 3264 w 4632"/>
              <a:gd name="T75" fmla="*/ 344 h 984"/>
              <a:gd name="T76" fmla="*/ 3114 w 4632"/>
              <a:gd name="T77" fmla="*/ 451 h 984"/>
              <a:gd name="T78" fmla="*/ 2858 w 4632"/>
              <a:gd name="T79" fmla="*/ 676 h 984"/>
              <a:gd name="T80" fmla="*/ 2659 w 4632"/>
              <a:gd name="T81" fmla="*/ 834 h 984"/>
              <a:gd name="T82" fmla="*/ 2531 w 4632"/>
              <a:gd name="T83" fmla="*/ 911 h 984"/>
              <a:gd name="T84" fmla="*/ 2416 w 4632"/>
              <a:gd name="T85" fmla="*/ 959 h 984"/>
              <a:gd name="T86" fmla="*/ 2292 w 4632"/>
              <a:gd name="T87" fmla="*/ 982 h 984"/>
              <a:gd name="T88" fmla="*/ 2164 w 4632"/>
              <a:gd name="T89" fmla="*/ 976 h 984"/>
              <a:gd name="T90" fmla="*/ 2038 w 4632"/>
              <a:gd name="T91" fmla="*/ 942 h 984"/>
              <a:gd name="T92" fmla="*/ 1916 w 4632"/>
              <a:gd name="T93" fmla="*/ 887 h 984"/>
              <a:gd name="T94" fmla="*/ 1747 w 4632"/>
              <a:gd name="T95" fmla="*/ 787 h 984"/>
              <a:gd name="T96" fmla="*/ 1466 w 4632"/>
              <a:gd name="T97" fmla="*/ 583 h 984"/>
              <a:gd name="T98" fmla="*/ 1202 w 4632"/>
              <a:gd name="T99" fmla="*/ 386 h 984"/>
              <a:gd name="T100" fmla="*/ 1063 w 4632"/>
              <a:gd name="T101" fmla="*/ 298 h 984"/>
              <a:gd name="T102" fmla="*/ 977 w 4632"/>
              <a:gd name="T103" fmla="*/ 256 h 984"/>
              <a:gd name="T104" fmla="*/ 909 w 4632"/>
              <a:gd name="T105" fmla="*/ 233 h 984"/>
              <a:gd name="T106" fmla="*/ 824 w 4632"/>
              <a:gd name="T107" fmla="*/ 230 h 984"/>
              <a:gd name="T108" fmla="*/ 709 w 4632"/>
              <a:gd name="T109" fmla="*/ 259 h 984"/>
              <a:gd name="T110" fmla="*/ 599 w 4632"/>
              <a:gd name="T111" fmla="*/ 325 h 984"/>
              <a:gd name="T112" fmla="*/ 495 w 4632"/>
              <a:gd name="T113" fmla="*/ 425 h 984"/>
              <a:gd name="T114" fmla="*/ 392 w 4632"/>
              <a:gd name="T115" fmla="*/ 555 h 984"/>
              <a:gd name="T116" fmla="*/ 236 w 4632"/>
              <a:gd name="T117" fmla="*/ 801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2" h="984">
                <a:moveTo>
                  <a:pt x="0" y="750"/>
                </a:moveTo>
                <a:lnTo>
                  <a:pt x="39" y="684"/>
                </a:lnTo>
                <a:lnTo>
                  <a:pt x="79" y="619"/>
                </a:lnTo>
                <a:lnTo>
                  <a:pt x="120" y="553"/>
                </a:lnTo>
                <a:lnTo>
                  <a:pt x="162" y="487"/>
                </a:lnTo>
                <a:lnTo>
                  <a:pt x="184" y="456"/>
                </a:lnTo>
                <a:lnTo>
                  <a:pt x="206" y="423"/>
                </a:lnTo>
                <a:lnTo>
                  <a:pt x="228" y="394"/>
                </a:lnTo>
                <a:lnTo>
                  <a:pt x="251" y="362"/>
                </a:lnTo>
                <a:lnTo>
                  <a:pt x="273" y="333"/>
                </a:lnTo>
                <a:lnTo>
                  <a:pt x="298" y="305"/>
                </a:lnTo>
                <a:lnTo>
                  <a:pt x="321" y="277"/>
                </a:lnTo>
                <a:lnTo>
                  <a:pt x="346" y="248"/>
                </a:lnTo>
                <a:lnTo>
                  <a:pt x="373" y="222"/>
                </a:lnTo>
                <a:lnTo>
                  <a:pt x="400" y="197"/>
                </a:lnTo>
                <a:lnTo>
                  <a:pt x="428" y="172"/>
                </a:lnTo>
                <a:lnTo>
                  <a:pt x="456" y="149"/>
                </a:lnTo>
                <a:lnTo>
                  <a:pt x="484" y="127"/>
                </a:lnTo>
                <a:lnTo>
                  <a:pt x="515" y="106"/>
                </a:lnTo>
                <a:lnTo>
                  <a:pt x="546" y="86"/>
                </a:lnTo>
                <a:lnTo>
                  <a:pt x="579" y="69"/>
                </a:lnTo>
                <a:lnTo>
                  <a:pt x="612" y="53"/>
                </a:lnTo>
                <a:lnTo>
                  <a:pt x="646" y="39"/>
                </a:lnTo>
                <a:lnTo>
                  <a:pt x="682" y="27"/>
                </a:lnTo>
                <a:lnTo>
                  <a:pt x="720" y="17"/>
                </a:lnTo>
                <a:lnTo>
                  <a:pt x="757" y="10"/>
                </a:lnTo>
                <a:lnTo>
                  <a:pt x="796" y="3"/>
                </a:lnTo>
                <a:lnTo>
                  <a:pt x="835" y="0"/>
                </a:lnTo>
                <a:lnTo>
                  <a:pt x="876" y="0"/>
                </a:lnTo>
                <a:lnTo>
                  <a:pt x="899" y="2"/>
                </a:lnTo>
                <a:lnTo>
                  <a:pt x="923" y="5"/>
                </a:lnTo>
                <a:lnTo>
                  <a:pt x="946" y="8"/>
                </a:lnTo>
                <a:lnTo>
                  <a:pt x="970" y="13"/>
                </a:lnTo>
                <a:lnTo>
                  <a:pt x="993" y="19"/>
                </a:lnTo>
                <a:lnTo>
                  <a:pt x="1016" y="27"/>
                </a:lnTo>
                <a:lnTo>
                  <a:pt x="1040" y="35"/>
                </a:lnTo>
                <a:lnTo>
                  <a:pt x="1062" y="44"/>
                </a:lnTo>
                <a:lnTo>
                  <a:pt x="1084" y="53"/>
                </a:lnTo>
                <a:lnTo>
                  <a:pt x="1107" y="64"/>
                </a:lnTo>
                <a:lnTo>
                  <a:pt x="1129" y="75"/>
                </a:lnTo>
                <a:lnTo>
                  <a:pt x="1151" y="86"/>
                </a:lnTo>
                <a:lnTo>
                  <a:pt x="1174" y="99"/>
                </a:lnTo>
                <a:lnTo>
                  <a:pt x="1196" y="111"/>
                </a:lnTo>
                <a:lnTo>
                  <a:pt x="1218" y="125"/>
                </a:lnTo>
                <a:lnTo>
                  <a:pt x="1241" y="139"/>
                </a:lnTo>
                <a:lnTo>
                  <a:pt x="1285" y="167"/>
                </a:lnTo>
                <a:lnTo>
                  <a:pt x="1330" y="199"/>
                </a:lnTo>
                <a:lnTo>
                  <a:pt x="1376" y="230"/>
                </a:lnTo>
                <a:lnTo>
                  <a:pt x="1421" y="264"/>
                </a:lnTo>
                <a:lnTo>
                  <a:pt x="1466" y="298"/>
                </a:lnTo>
                <a:lnTo>
                  <a:pt x="1513" y="333"/>
                </a:lnTo>
                <a:lnTo>
                  <a:pt x="1604" y="402"/>
                </a:lnTo>
                <a:lnTo>
                  <a:pt x="1696" y="472"/>
                </a:lnTo>
                <a:lnTo>
                  <a:pt x="1741" y="505"/>
                </a:lnTo>
                <a:lnTo>
                  <a:pt x="1786" y="537"/>
                </a:lnTo>
                <a:lnTo>
                  <a:pt x="1830" y="569"/>
                </a:lnTo>
                <a:lnTo>
                  <a:pt x="1875" y="598"/>
                </a:lnTo>
                <a:lnTo>
                  <a:pt x="1917" y="626"/>
                </a:lnTo>
                <a:lnTo>
                  <a:pt x="1961" y="651"/>
                </a:lnTo>
                <a:lnTo>
                  <a:pt x="1982" y="664"/>
                </a:lnTo>
                <a:lnTo>
                  <a:pt x="2002" y="675"/>
                </a:lnTo>
                <a:lnTo>
                  <a:pt x="2022" y="686"/>
                </a:lnTo>
                <a:lnTo>
                  <a:pt x="2042" y="697"/>
                </a:lnTo>
                <a:lnTo>
                  <a:pt x="2063" y="704"/>
                </a:lnTo>
                <a:lnTo>
                  <a:pt x="2081" y="714"/>
                </a:lnTo>
                <a:lnTo>
                  <a:pt x="2100" y="722"/>
                </a:lnTo>
                <a:lnTo>
                  <a:pt x="2119" y="729"/>
                </a:lnTo>
                <a:lnTo>
                  <a:pt x="2138" y="736"/>
                </a:lnTo>
                <a:lnTo>
                  <a:pt x="2155" y="740"/>
                </a:lnTo>
                <a:lnTo>
                  <a:pt x="2172" y="745"/>
                </a:lnTo>
                <a:lnTo>
                  <a:pt x="2189" y="748"/>
                </a:lnTo>
                <a:lnTo>
                  <a:pt x="2205" y="751"/>
                </a:lnTo>
                <a:lnTo>
                  <a:pt x="2222" y="754"/>
                </a:lnTo>
                <a:lnTo>
                  <a:pt x="2236" y="756"/>
                </a:lnTo>
                <a:lnTo>
                  <a:pt x="2252" y="756"/>
                </a:lnTo>
                <a:lnTo>
                  <a:pt x="2266" y="756"/>
                </a:lnTo>
                <a:lnTo>
                  <a:pt x="2280" y="754"/>
                </a:lnTo>
                <a:lnTo>
                  <a:pt x="2294" y="753"/>
                </a:lnTo>
                <a:lnTo>
                  <a:pt x="2308" y="751"/>
                </a:lnTo>
                <a:lnTo>
                  <a:pt x="2322" y="748"/>
                </a:lnTo>
                <a:lnTo>
                  <a:pt x="2338" y="743"/>
                </a:lnTo>
                <a:lnTo>
                  <a:pt x="2353" y="739"/>
                </a:lnTo>
                <a:lnTo>
                  <a:pt x="2367" y="734"/>
                </a:lnTo>
                <a:lnTo>
                  <a:pt x="2383" y="728"/>
                </a:lnTo>
                <a:lnTo>
                  <a:pt x="2398" y="722"/>
                </a:lnTo>
                <a:lnTo>
                  <a:pt x="2416" y="714"/>
                </a:lnTo>
                <a:lnTo>
                  <a:pt x="2431" y="706"/>
                </a:lnTo>
                <a:lnTo>
                  <a:pt x="2447" y="698"/>
                </a:lnTo>
                <a:lnTo>
                  <a:pt x="2464" y="689"/>
                </a:lnTo>
                <a:lnTo>
                  <a:pt x="2481" y="679"/>
                </a:lnTo>
                <a:lnTo>
                  <a:pt x="2498" y="669"/>
                </a:lnTo>
                <a:lnTo>
                  <a:pt x="2533" y="645"/>
                </a:lnTo>
                <a:lnTo>
                  <a:pt x="2567" y="620"/>
                </a:lnTo>
                <a:lnTo>
                  <a:pt x="2603" y="594"/>
                </a:lnTo>
                <a:lnTo>
                  <a:pt x="2637" y="564"/>
                </a:lnTo>
                <a:lnTo>
                  <a:pt x="2673" y="534"/>
                </a:lnTo>
                <a:lnTo>
                  <a:pt x="2709" y="503"/>
                </a:lnTo>
                <a:lnTo>
                  <a:pt x="2783" y="439"/>
                </a:lnTo>
                <a:lnTo>
                  <a:pt x="2856" y="373"/>
                </a:lnTo>
                <a:lnTo>
                  <a:pt x="2892" y="341"/>
                </a:lnTo>
                <a:lnTo>
                  <a:pt x="2929" y="309"/>
                </a:lnTo>
                <a:lnTo>
                  <a:pt x="2967" y="277"/>
                </a:lnTo>
                <a:lnTo>
                  <a:pt x="3006" y="247"/>
                </a:lnTo>
                <a:lnTo>
                  <a:pt x="3043" y="217"/>
                </a:lnTo>
                <a:lnTo>
                  <a:pt x="3082" y="189"/>
                </a:lnTo>
                <a:lnTo>
                  <a:pt x="3123" y="163"/>
                </a:lnTo>
                <a:lnTo>
                  <a:pt x="3143" y="150"/>
                </a:lnTo>
                <a:lnTo>
                  <a:pt x="3164" y="138"/>
                </a:lnTo>
                <a:lnTo>
                  <a:pt x="3184" y="127"/>
                </a:lnTo>
                <a:lnTo>
                  <a:pt x="3206" y="114"/>
                </a:lnTo>
                <a:lnTo>
                  <a:pt x="3226" y="105"/>
                </a:lnTo>
                <a:lnTo>
                  <a:pt x="3248" y="95"/>
                </a:lnTo>
                <a:lnTo>
                  <a:pt x="3270" y="88"/>
                </a:lnTo>
                <a:lnTo>
                  <a:pt x="3293" y="80"/>
                </a:lnTo>
                <a:lnTo>
                  <a:pt x="3315" y="72"/>
                </a:lnTo>
                <a:lnTo>
                  <a:pt x="3337" y="66"/>
                </a:lnTo>
                <a:lnTo>
                  <a:pt x="3362" y="61"/>
                </a:lnTo>
                <a:lnTo>
                  <a:pt x="3385" y="58"/>
                </a:lnTo>
                <a:lnTo>
                  <a:pt x="3409" y="55"/>
                </a:lnTo>
                <a:lnTo>
                  <a:pt x="3432" y="55"/>
                </a:lnTo>
                <a:lnTo>
                  <a:pt x="3478" y="55"/>
                </a:lnTo>
                <a:lnTo>
                  <a:pt x="3518" y="58"/>
                </a:lnTo>
                <a:lnTo>
                  <a:pt x="3560" y="63"/>
                </a:lnTo>
                <a:lnTo>
                  <a:pt x="3601" y="69"/>
                </a:lnTo>
                <a:lnTo>
                  <a:pt x="3642" y="78"/>
                </a:lnTo>
                <a:lnTo>
                  <a:pt x="3682" y="89"/>
                </a:lnTo>
                <a:lnTo>
                  <a:pt x="3723" y="102"/>
                </a:lnTo>
                <a:lnTo>
                  <a:pt x="3762" y="116"/>
                </a:lnTo>
                <a:lnTo>
                  <a:pt x="3802" y="133"/>
                </a:lnTo>
                <a:lnTo>
                  <a:pt x="3841" y="150"/>
                </a:lnTo>
                <a:lnTo>
                  <a:pt x="3879" y="169"/>
                </a:lnTo>
                <a:lnTo>
                  <a:pt x="3918" y="189"/>
                </a:lnTo>
                <a:lnTo>
                  <a:pt x="3955" y="209"/>
                </a:lnTo>
                <a:lnTo>
                  <a:pt x="3993" y="233"/>
                </a:lnTo>
                <a:lnTo>
                  <a:pt x="4030" y="256"/>
                </a:lnTo>
                <a:lnTo>
                  <a:pt x="4066" y="280"/>
                </a:lnTo>
                <a:lnTo>
                  <a:pt x="4104" y="306"/>
                </a:lnTo>
                <a:lnTo>
                  <a:pt x="4140" y="331"/>
                </a:lnTo>
                <a:lnTo>
                  <a:pt x="4176" y="359"/>
                </a:lnTo>
                <a:lnTo>
                  <a:pt x="4212" y="387"/>
                </a:lnTo>
                <a:lnTo>
                  <a:pt x="4247" y="416"/>
                </a:lnTo>
                <a:lnTo>
                  <a:pt x="4283" y="445"/>
                </a:lnTo>
                <a:lnTo>
                  <a:pt x="4319" y="473"/>
                </a:lnTo>
                <a:lnTo>
                  <a:pt x="4354" y="505"/>
                </a:lnTo>
                <a:lnTo>
                  <a:pt x="4424" y="565"/>
                </a:lnTo>
                <a:lnTo>
                  <a:pt x="4494" y="628"/>
                </a:lnTo>
                <a:lnTo>
                  <a:pt x="4563" y="692"/>
                </a:lnTo>
                <a:lnTo>
                  <a:pt x="4632" y="754"/>
                </a:lnTo>
                <a:lnTo>
                  <a:pt x="4477" y="923"/>
                </a:lnTo>
                <a:lnTo>
                  <a:pt x="4408" y="859"/>
                </a:lnTo>
                <a:lnTo>
                  <a:pt x="4341" y="798"/>
                </a:lnTo>
                <a:lnTo>
                  <a:pt x="4274" y="737"/>
                </a:lnTo>
                <a:lnTo>
                  <a:pt x="4205" y="678"/>
                </a:lnTo>
                <a:lnTo>
                  <a:pt x="4173" y="650"/>
                </a:lnTo>
                <a:lnTo>
                  <a:pt x="4138" y="622"/>
                </a:lnTo>
                <a:lnTo>
                  <a:pt x="4105" y="594"/>
                </a:lnTo>
                <a:lnTo>
                  <a:pt x="4073" y="567"/>
                </a:lnTo>
                <a:lnTo>
                  <a:pt x="4040" y="542"/>
                </a:lnTo>
                <a:lnTo>
                  <a:pt x="4005" y="517"/>
                </a:lnTo>
                <a:lnTo>
                  <a:pt x="3973" y="492"/>
                </a:lnTo>
                <a:lnTo>
                  <a:pt x="3940" y="470"/>
                </a:lnTo>
                <a:lnTo>
                  <a:pt x="3907" y="448"/>
                </a:lnTo>
                <a:lnTo>
                  <a:pt x="3876" y="428"/>
                </a:lnTo>
                <a:lnTo>
                  <a:pt x="3843" y="408"/>
                </a:lnTo>
                <a:lnTo>
                  <a:pt x="3810" y="391"/>
                </a:lnTo>
                <a:lnTo>
                  <a:pt x="3779" y="373"/>
                </a:lnTo>
                <a:lnTo>
                  <a:pt x="3748" y="358"/>
                </a:lnTo>
                <a:lnTo>
                  <a:pt x="3717" y="344"/>
                </a:lnTo>
                <a:lnTo>
                  <a:pt x="3685" y="331"/>
                </a:lnTo>
                <a:lnTo>
                  <a:pt x="3654" y="319"/>
                </a:lnTo>
                <a:lnTo>
                  <a:pt x="3623" y="309"/>
                </a:lnTo>
                <a:lnTo>
                  <a:pt x="3593" y="302"/>
                </a:lnTo>
                <a:lnTo>
                  <a:pt x="3562" y="294"/>
                </a:lnTo>
                <a:lnTo>
                  <a:pt x="3532" y="289"/>
                </a:lnTo>
                <a:lnTo>
                  <a:pt x="3503" y="286"/>
                </a:lnTo>
                <a:lnTo>
                  <a:pt x="3471" y="283"/>
                </a:lnTo>
                <a:lnTo>
                  <a:pt x="3443" y="281"/>
                </a:lnTo>
                <a:lnTo>
                  <a:pt x="3431" y="283"/>
                </a:lnTo>
                <a:lnTo>
                  <a:pt x="3418" y="283"/>
                </a:lnTo>
                <a:lnTo>
                  <a:pt x="3406" y="284"/>
                </a:lnTo>
                <a:lnTo>
                  <a:pt x="3393" y="288"/>
                </a:lnTo>
                <a:lnTo>
                  <a:pt x="3381" y="291"/>
                </a:lnTo>
                <a:lnTo>
                  <a:pt x="3367" y="295"/>
                </a:lnTo>
                <a:lnTo>
                  <a:pt x="3353" y="300"/>
                </a:lnTo>
                <a:lnTo>
                  <a:pt x="3339" y="305"/>
                </a:lnTo>
                <a:lnTo>
                  <a:pt x="3325" y="311"/>
                </a:lnTo>
                <a:lnTo>
                  <a:pt x="3309" y="319"/>
                </a:lnTo>
                <a:lnTo>
                  <a:pt x="3295" y="325"/>
                </a:lnTo>
                <a:lnTo>
                  <a:pt x="3279" y="334"/>
                </a:lnTo>
                <a:lnTo>
                  <a:pt x="3264" y="344"/>
                </a:lnTo>
                <a:lnTo>
                  <a:pt x="3248" y="353"/>
                </a:lnTo>
                <a:lnTo>
                  <a:pt x="3215" y="373"/>
                </a:lnTo>
                <a:lnTo>
                  <a:pt x="3182" y="398"/>
                </a:lnTo>
                <a:lnTo>
                  <a:pt x="3148" y="423"/>
                </a:lnTo>
                <a:lnTo>
                  <a:pt x="3114" y="451"/>
                </a:lnTo>
                <a:lnTo>
                  <a:pt x="3079" y="481"/>
                </a:lnTo>
                <a:lnTo>
                  <a:pt x="3043" y="512"/>
                </a:lnTo>
                <a:lnTo>
                  <a:pt x="3008" y="544"/>
                </a:lnTo>
                <a:lnTo>
                  <a:pt x="2934" y="609"/>
                </a:lnTo>
                <a:lnTo>
                  <a:pt x="2858" y="676"/>
                </a:lnTo>
                <a:lnTo>
                  <a:pt x="2820" y="709"/>
                </a:lnTo>
                <a:lnTo>
                  <a:pt x="2781" y="742"/>
                </a:lnTo>
                <a:lnTo>
                  <a:pt x="2740" y="773"/>
                </a:lnTo>
                <a:lnTo>
                  <a:pt x="2700" y="804"/>
                </a:lnTo>
                <a:lnTo>
                  <a:pt x="2659" y="834"/>
                </a:lnTo>
                <a:lnTo>
                  <a:pt x="2619" y="862"/>
                </a:lnTo>
                <a:lnTo>
                  <a:pt x="2597" y="875"/>
                </a:lnTo>
                <a:lnTo>
                  <a:pt x="2575" y="887"/>
                </a:lnTo>
                <a:lnTo>
                  <a:pt x="2555" y="900"/>
                </a:lnTo>
                <a:lnTo>
                  <a:pt x="2531" y="911"/>
                </a:lnTo>
                <a:lnTo>
                  <a:pt x="2509" y="923"/>
                </a:lnTo>
                <a:lnTo>
                  <a:pt x="2486" y="932"/>
                </a:lnTo>
                <a:lnTo>
                  <a:pt x="2464" y="942"/>
                </a:lnTo>
                <a:lnTo>
                  <a:pt x="2441" y="951"/>
                </a:lnTo>
                <a:lnTo>
                  <a:pt x="2416" y="959"/>
                </a:lnTo>
                <a:lnTo>
                  <a:pt x="2392" y="965"/>
                </a:lnTo>
                <a:lnTo>
                  <a:pt x="2367" y="971"/>
                </a:lnTo>
                <a:lnTo>
                  <a:pt x="2342" y="976"/>
                </a:lnTo>
                <a:lnTo>
                  <a:pt x="2317" y="979"/>
                </a:lnTo>
                <a:lnTo>
                  <a:pt x="2292" y="982"/>
                </a:lnTo>
                <a:lnTo>
                  <a:pt x="2266" y="984"/>
                </a:lnTo>
                <a:lnTo>
                  <a:pt x="2241" y="984"/>
                </a:lnTo>
                <a:lnTo>
                  <a:pt x="2214" y="982"/>
                </a:lnTo>
                <a:lnTo>
                  <a:pt x="2189" y="979"/>
                </a:lnTo>
                <a:lnTo>
                  <a:pt x="2164" y="976"/>
                </a:lnTo>
                <a:lnTo>
                  <a:pt x="2138" y="971"/>
                </a:lnTo>
                <a:lnTo>
                  <a:pt x="2113" y="965"/>
                </a:lnTo>
                <a:lnTo>
                  <a:pt x="2088" y="957"/>
                </a:lnTo>
                <a:lnTo>
                  <a:pt x="2063" y="950"/>
                </a:lnTo>
                <a:lnTo>
                  <a:pt x="2038" y="942"/>
                </a:lnTo>
                <a:lnTo>
                  <a:pt x="2014" y="932"/>
                </a:lnTo>
                <a:lnTo>
                  <a:pt x="1989" y="921"/>
                </a:lnTo>
                <a:lnTo>
                  <a:pt x="1964" y="911"/>
                </a:lnTo>
                <a:lnTo>
                  <a:pt x="1939" y="900"/>
                </a:lnTo>
                <a:lnTo>
                  <a:pt x="1916" y="887"/>
                </a:lnTo>
                <a:lnTo>
                  <a:pt x="1891" y="875"/>
                </a:lnTo>
                <a:lnTo>
                  <a:pt x="1868" y="861"/>
                </a:lnTo>
                <a:lnTo>
                  <a:pt x="1843" y="847"/>
                </a:lnTo>
                <a:lnTo>
                  <a:pt x="1796" y="818"/>
                </a:lnTo>
                <a:lnTo>
                  <a:pt x="1747" y="787"/>
                </a:lnTo>
                <a:lnTo>
                  <a:pt x="1699" y="754"/>
                </a:lnTo>
                <a:lnTo>
                  <a:pt x="1652" y="722"/>
                </a:lnTo>
                <a:lnTo>
                  <a:pt x="1605" y="687"/>
                </a:lnTo>
                <a:lnTo>
                  <a:pt x="1558" y="653"/>
                </a:lnTo>
                <a:lnTo>
                  <a:pt x="1466" y="583"/>
                </a:lnTo>
                <a:lnTo>
                  <a:pt x="1376" y="514"/>
                </a:lnTo>
                <a:lnTo>
                  <a:pt x="1330" y="480"/>
                </a:lnTo>
                <a:lnTo>
                  <a:pt x="1287" y="448"/>
                </a:lnTo>
                <a:lnTo>
                  <a:pt x="1244" y="417"/>
                </a:lnTo>
                <a:lnTo>
                  <a:pt x="1202" y="386"/>
                </a:lnTo>
                <a:lnTo>
                  <a:pt x="1162" y="359"/>
                </a:lnTo>
                <a:lnTo>
                  <a:pt x="1121" y="333"/>
                </a:lnTo>
                <a:lnTo>
                  <a:pt x="1101" y="320"/>
                </a:lnTo>
                <a:lnTo>
                  <a:pt x="1082" y="309"/>
                </a:lnTo>
                <a:lnTo>
                  <a:pt x="1063" y="298"/>
                </a:lnTo>
                <a:lnTo>
                  <a:pt x="1046" y="289"/>
                </a:lnTo>
                <a:lnTo>
                  <a:pt x="1027" y="278"/>
                </a:lnTo>
                <a:lnTo>
                  <a:pt x="1010" y="270"/>
                </a:lnTo>
                <a:lnTo>
                  <a:pt x="995" y="263"/>
                </a:lnTo>
                <a:lnTo>
                  <a:pt x="977" y="256"/>
                </a:lnTo>
                <a:lnTo>
                  <a:pt x="962" y="250"/>
                </a:lnTo>
                <a:lnTo>
                  <a:pt x="948" y="244"/>
                </a:lnTo>
                <a:lnTo>
                  <a:pt x="934" y="239"/>
                </a:lnTo>
                <a:lnTo>
                  <a:pt x="921" y="236"/>
                </a:lnTo>
                <a:lnTo>
                  <a:pt x="909" y="233"/>
                </a:lnTo>
                <a:lnTo>
                  <a:pt x="896" y="231"/>
                </a:lnTo>
                <a:lnTo>
                  <a:pt x="887" y="230"/>
                </a:lnTo>
                <a:lnTo>
                  <a:pt x="876" y="228"/>
                </a:lnTo>
                <a:lnTo>
                  <a:pt x="851" y="228"/>
                </a:lnTo>
                <a:lnTo>
                  <a:pt x="824" y="230"/>
                </a:lnTo>
                <a:lnTo>
                  <a:pt x="801" y="233"/>
                </a:lnTo>
                <a:lnTo>
                  <a:pt x="777" y="238"/>
                </a:lnTo>
                <a:lnTo>
                  <a:pt x="754" y="244"/>
                </a:lnTo>
                <a:lnTo>
                  <a:pt x="732" y="250"/>
                </a:lnTo>
                <a:lnTo>
                  <a:pt x="709" y="259"/>
                </a:lnTo>
                <a:lnTo>
                  <a:pt x="687" y="269"/>
                </a:lnTo>
                <a:lnTo>
                  <a:pt x="665" y="281"/>
                </a:lnTo>
                <a:lnTo>
                  <a:pt x="643" y="294"/>
                </a:lnTo>
                <a:lnTo>
                  <a:pt x="621" y="309"/>
                </a:lnTo>
                <a:lnTo>
                  <a:pt x="599" y="325"/>
                </a:lnTo>
                <a:lnTo>
                  <a:pt x="579" y="342"/>
                </a:lnTo>
                <a:lnTo>
                  <a:pt x="557" y="361"/>
                </a:lnTo>
                <a:lnTo>
                  <a:pt x="535" y="381"/>
                </a:lnTo>
                <a:lnTo>
                  <a:pt x="515" y="403"/>
                </a:lnTo>
                <a:lnTo>
                  <a:pt x="495" y="425"/>
                </a:lnTo>
                <a:lnTo>
                  <a:pt x="473" y="448"/>
                </a:lnTo>
                <a:lnTo>
                  <a:pt x="453" y="473"/>
                </a:lnTo>
                <a:lnTo>
                  <a:pt x="432" y="500"/>
                </a:lnTo>
                <a:lnTo>
                  <a:pt x="412" y="526"/>
                </a:lnTo>
                <a:lnTo>
                  <a:pt x="392" y="555"/>
                </a:lnTo>
                <a:lnTo>
                  <a:pt x="373" y="583"/>
                </a:lnTo>
                <a:lnTo>
                  <a:pt x="353" y="612"/>
                </a:lnTo>
                <a:lnTo>
                  <a:pt x="314" y="673"/>
                </a:lnTo>
                <a:lnTo>
                  <a:pt x="275" y="736"/>
                </a:lnTo>
                <a:lnTo>
                  <a:pt x="236" y="801"/>
                </a:lnTo>
                <a:lnTo>
                  <a:pt x="195" y="867"/>
                </a:lnTo>
                <a:lnTo>
                  <a:pt x="0" y="750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51"/>
          <p:cNvSpPr>
            <a:spLocks/>
          </p:cNvSpPr>
          <p:nvPr/>
        </p:nvSpPr>
        <p:spPr bwMode="auto">
          <a:xfrm>
            <a:off x="2741730" y="3168931"/>
            <a:ext cx="119805" cy="91794"/>
          </a:xfrm>
          <a:custGeom>
            <a:avLst/>
            <a:gdLst>
              <a:gd name="T0" fmla="*/ 152 w 163"/>
              <a:gd name="T1" fmla="*/ 139 h 139"/>
              <a:gd name="T2" fmla="*/ 41 w 163"/>
              <a:gd name="T3" fmla="*/ 69 h 139"/>
              <a:gd name="T4" fmla="*/ 14 w 163"/>
              <a:gd name="T5" fmla="*/ 109 h 139"/>
              <a:gd name="T6" fmla="*/ 0 w 163"/>
              <a:gd name="T7" fmla="*/ 100 h 139"/>
              <a:gd name="T8" fmla="*/ 63 w 163"/>
              <a:gd name="T9" fmla="*/ 0 h 139"/>
              <a:gd name="T10" fmla="*/ 78 w 163"/>
              <a:gd name="T11" fmla="*/ 9 h 139"/>
              <a:gd name="T12" fmla="*/ 52 w 163"/>
              <a:gd name="T13" fmla="*/ 51 h 139"/>
              <a:gd name="T14" fmla="*/ 163 w 163"/>
              <a:gd name="T15" fmla="*/ 122 h 139"/>
              <a:gd name="T16" fmla="*/ 152 w 163"/>
              <a:gd name="T17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139">
                <a:moveTo>
                  <a:pt x="152" y="139"/>
                </a:moveTo>
                <a:lnTo>
                  <a:pt x="41" y="69"/>
                </a:lnTo>
                <a:lnTo>
                  <a:pt x="14" y="109"/>
                </a:lnTo>
                <a:lnTo>
                  <a:pt x="0" y="100"/>
                </a:lnTo>
                <a:lnTo>
                  <a:pt x="63" y="0"/>
                </a:lnTo>
                <a:lnTo>
                  <a:pt x="78" y="9"/>
                </a:lnTo>
                <a:lnTo>
                  <a:pt x="52" y="51"/>
                </a:lnTo>
                <a:lnTo>
                  <a:pt x="163" y="122"/>
                </a:lnTo>
                <a:lnTo>
                  <a:pt x="152" y="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52"/>
          <p:cNvSpPr>
            <a:spLocks noEditPoints="1"/>
          </p:cNvSpPr>
          <p:nvPr/>
        </p:nvSpPr>
        <p:spPr bwMode="auto">
          <a:xfrm>
            <a:off x="2933818" y="2982504"/>
            <a:ext cx="122763" cy="103596"/>
          </a:xfrm>
          <a:custGeom>
            <a:avLst/>
            <a:gdLst>
              <a:gd name="T0" fmla="*/ 74 w 166"/>
              <a:gd name="T1" fmla="*/ 158 h 158"/>
              <a:gd name="T2" fmla="*/ 0 w 166"/>
              <a:gd name="T3" fmla="*/ 17 h 158"/>
              <a:gd name="T4" fmla="*/ 14 w 166"/>
              <a:gd name="T5" fmla="*/ 0 h 158"/>
              <a:gd name="T6" fmla="*/ 166 w 166"/>
              <a:gd name="T7" fmla="*/ 53 h 158"/>
              <a:gd name="T8" fmla="*/ 150 w 166"/>
              <a:gd name="T9" fmla="*/ 70 h 158"/>
              <a:gd name="T10" fmla="*/ 105 w 166"/>
              <a:gd name="T11" fmla="*/ 53 h 158"/>
              <a:gd name="T12" fmla="*/ 64 w 166"/>
              <a:gd name="T13" fmla="*/ 100 h 158"/>
              <a:gd name="T14" fmla="*/ 88 w 166"/>
              <a:gd name="T15" fmla="*/ 142 h 158"/>
              <a:gd name="T16" fmla="*/ 74 w 166"/>
              <a:gd name="T17" fmla="*/ 158 h 158"/>
              <a:gd name="T18" fmla="*/ 56 w 166"/>
              <a:gd name="T19" fmla="*/ 84 h 158"/>
              <a:gd name="T20" fmla="*/ 89 w 166"/>
              <a:gd name="T21" fmla="*/ 47 h 158"/>
              <a:gd name="T22" fmla="*/ 49 w 166"/>
              <a:gd name="T23" fmla="*/ 31 h 158"/>
              <a:gd name="T24" fmla="*/ 31 w 166"/>
              <a:gd name="T25" fmla="*/ 25 h 158"/>
              <a:gd name="T26" fmla="*/ 17 w 166"/>
              <a:gd name="T27" fmla="*/ 19 h 158"/>
              <a:gd name="T28" fmla="*/ 35 w 166"/>
              <a:gd name="T29" fmla="*/ 44 h 158"/>
              <a:gd name="T30" fmla="*/ 56 w 166"/>
              <a:gd name="T31" fmla="*/ 8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6" h="158">
                <a:moveTo>
                  <a:pt x="74" y="158"/>
                </a:moveTo>
                <a:lnTo>
                  <a:pt x="0" y="17"/>
                </a:lnTo>
                <a:lnTo>
                  <a:pt x="14" y="0"/>
                </a:lnTo>
                <a:lnTo>
                  <a:pt x="166" y="53"/>
                </a:lnTo>
                <a:lnTo>
                  <a:pt x="150" y="70"/>
                </a:lnTo>
                <a:lnTo>
                  <a:pt x="105" y="53"/>
                </a:lnTo>
                <a:lnTo>
                  <a:pt x="64" y="100"/>
                </a:lnTo>
                <a:lnTo>
                  <a:pt x="88" y="142"/>
                </a:lnTo>
                <a:lnTo>
                  <a:pt x="74" y="158"/>
                </a:lnTo>
                <a:close/>
                <a:moveTo>
                  <a:pt x="56" y="84"/>
                </a:moveTo>
                <a:lnTo>
                  <a:pt x="89" y="47"/>
                </a:lnTo>
                <a:lnTo>
                  <a:pt x="49" y="31"/>
                </a:lnTo>
                <a:lnTo>
                  <a:pt x="31" y="25"/>
                </a:lnTo>
                <a:lnTo>
                  <a:pt x="17" y="19"/>
                </a:lnTo>
                <a:lnTo>
                  <a:pt x="35" y="44"/>
                </a:lnTo>
                <a:lnTo>
                  <a:pt x="56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53"/>
          <p:cNvSpPr>
            <a:spLocks/>
          </p:cNvSpPr>
          <p:nvPr/>
        </p:nvSpPr>
        <p:spPr bwMode="auto">
          <a:xfrm>
            <a:off x="3175118" y="2819751"/>
            <a:ext cx="100576" cy="99662"/>
          </a:xfrm>
          <a:custGeom>
            <a:avLst/>
            <a:gdLst>
              <a:gd name="T0" fmla="*/ 116 w 136"/>
              <a:gd name="T1" fmla="*/ 91 h 153"/>
              <a:gd name="T2" fmla="*/ 136 w 136"/>
              <a:gd name="T3" fmla="*/ 94 h 153"/>
              <a:gd name="T4" fmla="*/ 131 w 136"/>
              <a:gd name="T5" fmla="*/ 116 h 153"/>
              <a:gd name="T6" fmla="*/ 120 w 136"/>
              <a:gd name="T7" fmla="*/ 133 h 153"/>
              <a:gd name="T8" fmla="*/ 103 w 136"/>
              <a:gd name="T9" fmla="*/ 146 h 153"/>
              <a:gd name="T10" fmla="*/ 83 w 136"/>
              <a:gd name="T11" fmla="*/ 152 h 153"/>
              <a:gd name="T12" fmla="*/ 61 w 136"/>
              <a:gd name="T13" fmla="*/ 153 h 153"/>
              <a:gd name="T14" fmla="*/ 42 w 136"/>
              <a:gd name="T15" fmla="*/ 149 h 153"/>
              <a:gd name="T16" fmla="*/ 28 w 136"/>
              <a:gd name="T17" fmla="*/ 139 h 153"/>
              <a:gd name="T18" fmla="*/ 16 w 136"/>
              <a:gd name="T19" fmla="*/ 125 h 153"/>
              <a:gd name="T20" fmla="*/ 6 w 136"/>
              <a:gd name="T21" fmla="*/ 107 h 153"/>
              <a:gd name="T22" fmla="*/ 2 w 136"/>
              <a:gd name="T23" fmla="*/ 88 h 153"/>
              <a:gd name="T24" fmla="*/ 0 w 136"/>
              <a:gd name="T25" fmla="*/ 66 h 153"/>
              <a:gd name="T26" fmla="*/ 3 w 136"/>
              <a:gd name="T27" fmla="*/ 46 h 153"/>
              <a:gd name="T28" fmla="*/ 11 w 136"/>
              <a:gd name="T29" fmla="*/ 29 h 153"/>
              <a:gd name="T30" fmla="*/ 24 w 136"/>
              <a:gd name="T31" fmla="*/ 16 h 153"/>
              <a:gd name="T32" fmla="*/ 39 w 136"/>
              <a:gd name="T33" fmla="*/ 7 h 153"/>
              <a:gd name="T34" fmla="*/ 58 w 136"/>
              <a:gd name="T35" fmla="*/ 0 h 153"/>
              <a:gd name="T36" fmla="*/ 78 w 136"/>
              <a:gd name="T37" fmla="*/ 0 h 153"/>
              <a:gd name="T38" fmla="*/ 97 w 136"/>
              <a:gd name="T39" fmla="*/ 5 h 153"/>
              <a:gd name="T40" fmla="*/ 113 w 136"/>
              <a:gd name="T41" fmla="*/ 18 h 153"/>
              <a:gd name="T42" fmla="*/ 124 w 136"/>
              <a:gd name="T43" fmla="*/ 33 h 153"/>
              <a:gd name="T44" fmla="*/ 105 w 136"/>
              <a:gd name="T45" fmla="*/ 41 h 153"/>
              <a:gd name="T46" fmla="*/ 95 w 136"/>
              <a:gd name="T47" fmla="*/ 29 h 153"/>
              <a:gd name="T48" fmla="*/ 86 w 136"/>
              <a:gd name="T49" fmla="*/ 21 h 153"/>
              <a:gd name="T50" fmla="*/ 74 w 136"/>
              <a:gd name="T51" fmla="*/ 18 h 153"/>
              <a:gd name="T52" fmla="*/ 61 w 136"/>
              <a:gd name="T53" fmla="*/ 18 h 153"/>
              <a:gd name="T54" fmla="*/ 45 w 136"/>
              <a:gd name="T55" fmla="*/ 22 h 153"/>
              <a:gd name="T56" fmla="*/ 33 w 136"/>
              <a:gd name="T57" fmla="*/ 30 h 153"/>
              <a:gd name="T58" fmla="*/ 25 w 136"/>
              <a:gd name="T59" fmla="*/ 41 h 153"/>
              <a:gd name="T60" fmla="*/ 20 w 136"/>
              <a:gd name="T61" fmla="*/ 55 h 153"/>
              <a:gd name="T62" fmla="*/ 20 w 136"/>
              <a:gd name="T63" fmla="*/ 69 h 153"/>
              <a:gd name="T64" fmla="*/ 22 w 136"/>
              <a:gd name="T65" fmla="*/ 83 h 153"/>
              <a:gd name="T66" fmla="*/ 25 w 136"/>
              <a:gd name="T67" fmla="*/ 100 h 153"/>
              <a:gd name="T68" fmla="*/ 33 w 136"/>
              <a:gd name="T69" fmla="*/ 116 h 153"/>
              <a:gd name="T70" fmla="*/ 41 w 136"/>
              <a:gd name="T71" fmla="*/ 127 h 153"/>
              <a:gd name="T72" fmla="*/ 53 w 136"/>
              <a:gd name="T73" fmla="*/ 133 h 153"/>
              <a:gd name="T74" fmla="*/ 66 w 136"/>
              <a:gd name="T75" fmla="*/ 136 h 153"/>
              <a:gd name="T76" fmla="*/ 78 w 136"/>
              <a:gd name="T77" fmla="*/ 136 h 153"/>
              <a:gd name="T78" fmla="*/ 94 w 136"/>
              <a:gd name="T79" fmla="*/ 132 h 153"/>
              <a:gd name="T80" fmla="*/ 105 w 136"/>
              <a:gd name="T81" fmla="*/ 122 h 153"/>
              <a:gd name="T82" fmla="*/ 113 w 136"/>
              <a:gd name="T83" fmla="*/ 108 h 153"/>
              <a:gd name="T84" fmla="*/ 116 w 136"/>
              <a:gd name="T85" fmla="*/ 91 h 153"/>
              <a:gd name="T86" fmla="*/ 116 w 136"/>
              <a:gd name="T87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6" h="153">
                <a:moveTo>
                  <a:pt x="116" y="91"/>
                </a:moveTo>
                <a:lnTo>
                  <a:pt x="136" y="94"/>
                </a:lnTo>
                <a:lnTo>
                  <a:pt x="131" y="116"/>
                </a:lnTo>
                <a:lnTo>
                  <a:pt x="120" y="133"/>
                </a:lnTo>
                <a:lnTo>
                  <a:pt x="103" y="146"/>
                </a:lnTo>
                <a:lnTo>
                  <a:pt x="83" y="152"/>
                </a:lnTo>
                <a:lnTo>
                  <a:pt x="61" y="153"/>
                </a:lnTo>
                <a:lnTo>
                  <a:pt x="42" y="149"/>
                </a:lnTo>
                <a:lnTo>
                  <a:pt x="28" y="139"/>
                </a:lnTo>
                <a:lnTo>
                  <a:pt x="16" y="125"/>
                </a:lnTo>
                <a:lnTo>
                  <a:pt x="6" y="107"/>
                </a:lnTo>
                <a:lnTo>
                  <a:pt x="2" y="88"/>
                </a:lnTo>
                <a:lnTo>
                  <a:pt x="0" y="66"/>
                </a:lnTo>
                <a:lnTo>
                  <a:pt x="3" y="46"/>
                </a:lnTo>
                <a:lnTo>
                  <a:pt x="11" y="29"/>
                </a:lnTo>
                <a:lnTo>
                  <a:pt x="24" y="16"/>
                </a:lnTo>
                <a:lnTo>
                  <a:pt x="39" y="7"/>
                </a:lnTo>
                <a:lnTo>
                  <a:pt x="58" y="0"/>
                </a:lnTo>
                <a:lnTo>
                  <a:pt x="78" y="0"/>
                </a:lnTo>
                <a:lnTo>
                  <a:pt x="97" y="5"/>
                </a:lnTo>
                <a:lnTo>
                  <a:pt x="113" y="18"/>
                </a:lnTo>
                <a:lnTo>
                  <a:pt x="124" y="33"/>
                </a:lnTo>
                <a:lnTo>
                  <a:pt x="105" y="41"/>
                </a:lnTo>
                <a:lnTo>
                  <a:pt x="95" y="29"/>
                </a:lnTo>
                <a:lnTo>
                  <a:pt x="86" y="21"/>
                </a:lnTo>
                <a:lnTo>
                  <a:pt x="74" y="18"/>
                </a:lnTo>
                <a:lnTo>
                  <a:pt x="61" y="18"/>
                </a:lnTo>
                <a:lnTo>
                  <a:pt x="45" y="22"/>
                </a:lnTo>
                <a:lnTo>
                  <a:pt x="33" y="30"/>
                </a:lnTo>
                <a:lnTo>
                  <a:pt x="25" y="41"/>
                </a:lnTo>
                <a:lnTo>
                  <a:pt x="20" y="55"/>
                </a:lnTo>
                <a:lnTo>
                  <a:pt x="20" y="69"/>
                </a:lnTo>
                <a:lnTo>
                  <a:pt x="22" y="83"/>
                </a:lnTo>
                <a:lnTo>
                  <a:pt x="25" y="100"/>
                </a:lnTo>
                <a:lnTo>
                  <a:pt x="33" y="116"/>
                </a:lnTo>
                <a:lnTo>
                  <a:pt x="41" y="127"/>
                </a:lnTo>
                <a:lnTo>
                  <a:pt x="53" y="133"/>
                </a:lnTo>
                <a:lnTo>
                  <a:pt x="66" y="136"/>
                </a:lnTo>
                <a:lnTo>
                  <a:pt x="78" y="136"/>
                </a:lnTo>
                <a:lnTo>
                  <a:pt x="94" y="132"/>
                </a:lnTo>
                <a:lnTo>
                  <a:pt x="105" y="122"/>
                </a:lnTo>
                <a:lnTo>
                  <a:pt x="113" y="108"/>
                </a:lnTo>
                <a:lnTo>
                  <a:pt x="116" y="91"/>
                </a:lnTo>
                <a:lnTo>
                  <a:pt x="116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54"/>
          <p:cNvSpPr>
            <a:spLocks/>
          </p:cNvSpPr>
          <p:nvPr/>
        </p:nvSpPr>
        <p:spPr bwMode="auto">
          <a:xfrm>
            <a:off x="3467218" y="2890429"/>
            <a:ext cx="107972" cy="103596"/>
          </a:xfrm>
          <a:custGeom>
            <a:avLst/>
            <a:gdLst>
              <a:gd name="T0" fmla="*/ 68 w 147"/>
              <a:gd name="T1" fmla="*/ 94 h 158"/>
              <a:gd name="T2" fmla="*/ 76 w 147"/>
              <a:gd name="T3" fmla="*/ 78 h 158"/>
              <a:gd name="T4" fmla="*/ 132 w 147"/>
              <a:gd name="T5" fmla="*/ 107 h 158"/>
              <a:gd name="T6" fmla="*/ 107 w 147"/>
              <a:gd name="T7" fmla="*/ 157 h 158"/>
              <a:gd name="T8" fmla="*/ 89 w 147"/>
              <a:gd name="T9" fmla="*/ 158 h 158"/>
              <a:gd name="T10" fmla="*/ 72 w 147"/>
              <a:gd name="T11" fmla="*/ 158 h 158"/>
              <a:gd name="T12" fmla="*/ 56 w 147"/>
              <a:gd name="T13" fmla="*/ 153 h 158"/>
              <a:gd name="T14" fmla="*/ 42 w 147"/>
              <a:gd name="T15" fmla="*/ 149 h 158"/>
              <a:gd name="T16" fmla="*/ 25 w 147"/>
              <a:gd name="T17" fmla="*/ 136 h 158"/>
              <a:gd name="T18" fmla="*/ 11 w 147"/>
              <a:gd name="T19" fmla="*/ 121 h 158"/>
              <a:gd name="T20" fmla="*/ 1 w 147"/>
              <a:gd name="T21" fmla="*/ 103 h 158"/>
              <a:gd name="T22" fmla="*/ 0 w 147"/>
              <a:gd name="T23" fmla="*/ 85 h 158"/>
              <a:gd name="T24" fmla="*/ 1 w 147"/>
              <a:gd name="T25" fmla="*/ 64 h 158"/>
              <a:gd name="T26" fmla="*/ 9 w 147"/>
              <a:gd name="T27" fmla="*/ 46 h 158"/>
              <a:gd name="T28" fmla="*/ 22 w 147"/>
              <a:gd name="T29" fmla="*/ 29 h 158"/>
              <a:gd name="T30" fmla="*/ 36 w 147"/>
              <a:gd name="T31" fmla="*/ 13 h 158"/>
              <a:gd name="T32" fmla="*/ 53 w 147"/>
              <a:gd name="T33" fmla="*/ 4 h 158"/>
              <a:gd name="T34" fmla="*/ 62 w 147"/>
              <a:gd name="T35" fmla="*/ 2 h 158"/>
              <a:gd name="T36" fmla="*/ 72 w 147"/>
              <a:gd name="T37" fmla="*/ 0 h 158"/>
              <a:gd name="T38" fmla="*/ 92 w 147"/>
              <a:gd name="T39" fmla="*/ 4 h 158"/>
              <a:gd name="T40" fmla="*/ 111 w 147"/>
              <a:gd name="T41" fmla="*/ 11 h 158"/>
              <a:gd name="T42" fmla="*/ 125 w 147"/>
              <a:gd name="T43" fmla="*/ 19 h 158"/>
              <a:gd name="T44" fmla="*/ 134 w 147"/>
              <a:gd name="T45" fmla="*/ 29 h 158"/>
              <a:gd name="T46" fmla="*/ 142 w 147"/>
              <a:gd name="T47" fmla="*/ 39 h 158"/>
              <a:gd name="T48" fmla="*/ 147 w 147"/>
              <a:gd name="T49" fmla="*/ 52 h 158"/>
              <a:gd name="T50" fmla="*/ 147 w 147"/>
              <a:gd name="T51" fmla="*/ 64 h 158"/>
              <a:gd name="T52" fmla="*/ 145 w 147"/>
              <a:gd name="T53" fmla="*/ 78 h 158"/>
              <a:gd name="T54" fmla="*/ 126 w 147"/>
              <a:gd name="T55" fmla="*/ 74 h 158"/>
              <a:gd name="T56" fmla="*/ 128 w 147"/>
              <a:gd name="T57" fmla="*/ 63 h 158"/>
              <a:gd name="T58" fmla="*/ 128 w 147"/>
              <a:gd name="T59" fmla="*/ 55 h 158"/>
              <a:gd name="T60" fmla="*/ 125 w 147"/>
              <a:gd name="T61" fmla="*/ 47 h 158"/>
              <a:gd name="T62" fmla="*/ 120 w 147"/>
              <a:gd name="T63" fmla="*/ 39 h 158"/>
              <a:gd name="T64" fmla="*/ 112 w 147"/>
              <a:gd name="T65" fmla="*/ 32 h 158"/>
              <a:gd name="T66" fmla="*/ 103 w 147"/>
              <a:gd name="T67" fmla="*/ 25 h 158"/>
              <a:gd name="T68" fmla="*/ 92 w 147"/>
              <a:gd name="T69" fmla="*/ 21 h 158"/>
              <a:gd name="T70" fmla="*/ 81 w 147"/>
              <a:gd name="T71" fmla="*/ 19 h 158"/>
              <a:gd name="T72" fmla="*/ 70 w 147"/>
              <a:gd name="T73" fmla="*/ 19 h 158"/>
              <a:gd name="T74" fmla="*/ 62 w 147"/>
              <a:gd name="T75" fmla="*/ 21 h 158"/>
              <a:gd name="T76" fmla="*/ 47 w 147"/>
              <a:gd name="T77" fmla="*/ 30 h 158"/>
              <a:gd name="T78" fmla="*/ 36 w 147"/>
              <a:gd name="T79" fmla="*/ 41 h 158"/>
              <a:gd name="T80" fmla="*/ 28 w 147"/>
              <a:gd name="T81" fmla="*/ 54 h 158"/>
              <a:gd name="T82" fmla="*/ 22 w 147"/>
              <a:gd name="T83" fmla="*/ 71 h 158"/>
              <a:gd name="T84" fmla="*/ 18 w 147"/>
              <a:gd name="T85" fmla="*/ 86 h 158"/>
              <a:gd name="T86" fmla="*/ 20 w 147"/>
              <a:gd name="T87" fmla="*/ 100 h 158"/>
              <a:gd name="T88" fmla="*/ 26 w 147"/>
              <a:gd name="T89" fmla="*/ 113 h 158"/>
              <a:gd name="T90" fmla="*/ 37 w 147"/>
              <a:gd name="T91" fmla="*/ 124 h 158"/>
              <a:gd name="T92" fmla="*/ 48 w 147"/>
              <a:gd name="T93" fmla="*/ 132 h 158"/>
              <a:gd name="T94" fmla="*/ 61 w 147"/>
              <a:gd name="T95" fmla="*/ 136 h 158"/>
              <a:gd name="T96" fmla="*/ 73 w 147"/>
              <a:gd name="T97" fmla="*/ 139 h 158"/>
              <a:gd name="T98" fmla="*/ 86 w 147"/>
              <a:gd name="T99" fmla="*/ 139 h 158"/>
              <a:gd name="T100" fmla="*/ 95 w 147"/>
              <a:gd name="T101" fmla="*/ 138 h 158"/>
              <a:gd name="T102" fmla="*/ 107 w 147"/>
              <a:gd name="T103" fmla="*/ 113 h 158"/>
              <a:gd name="T104" fmla="*/ 68 w 147"/>
              <a:gd name="T105" fmla="*/ 9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7" h="158">
                <a:moveTo>
                  <a:pt x="68" y="94"/>
                </a:moveTo>
                <a:lnTo>
                  <a:pt x="76" y="78"/>
                </a:lnTo>
                <a:lnTo>
                  <a:pt x="132" y="107"/>
                </a:lnTo>
                <a:lnTo>
                  <a:pt x="107" y="157"/>
                </a:lnTo>
                <a:lnTo>
                  <a:pt x="89" y="158"/>
                </a:lnTo>
                <a:lnTo>
                  <a:pt x="72" y="158"/>
                </a:lnTo>
                <a:lnTo>
                  <a:pt x="56" y="153"/>
                </a:lnTo>
                <a:lnTo>
                  <a:pt x="42" y="149"/>
                </a:lnTo>
                <a:lnTo>
                  <a:pt x="25" y="136"/>
                </a:lnTo>
                <a:lnTo>
                  <a:pt x="11" y="121"/>
                </a:lnTo>
                <a:lnTo>
                  <a:pt x="1" y="103"/>
                </a:lnTo>
                <a:lnTo>
                  <a:pt x="0" y="85"/>
                </a:lnTo>
                <a:lnTo>
                  <a:pt x="1" y="64"/>
                </a:lnTo>
                <a:lnTo>
                  <a:pt x="9" y="46"/>
                </a:lnTo>
                <a:lnTo>
                  <a:pt x="22" y="29"/>
                </a:lnTo>
                <a:lnTo>
                  <a:pt x="36" y="13"/>
                </a:lnTo>
                <a:lnTo>
                  <a:pt x="53" y="4"/>
                </a:lnTo>
                <a:lnTo>
                  <a:pt x="62" y="2"/>
                </a:lnTo>
                <a:lnTo>
                  <a:pt x="72" y="0"/>
                </a:lnTo>
                <a:lnTo>
                  <a:pt x="92" y="4"/>
                </a:lnTo>
                <a:lnTo>
                  <a:pt x="111" y="11"/>
                </a:lnTo>
                <a:lnTo>
                  <a:pt x="125" y="19"/>
                </a:lnTo>
                <a:lnTo>
                  <a:pt x="134" y="29"/>
                </a:lnTo>
                <a:lnTo>
                  <a:pt x="142" y="39"/>
                </a:lnTo>
                <a:lnTo>
                  <a:pt x="147" y="52"/>
                </a:lnTo>
                <a:lnTo>
                  <a:pt x="147" y="64"/>
                </a:lnTo>
                <a:lnTo>
                  <a:pt x="145" y="78"/>
                </a:lnTo>
                <a:lnTo>
                  <a:pt x="126" y="74"/>
                </a:lnTo>
                <a:lnTo>
                  <a:pt x="128" y="63"/>
                </a:lnTo>
                <a:lnTo>
                  <a:pt x="128" y="55"/>
                </a:lnTo>
                <a:lnTo>
                  <a:pt x="125" y="47"/>
                </a:lnTo>
                <a:lnTo>
                  <a:pt x="120" y="39"/>
                </a:lnTo>
                <a:lnTo>
                  <a:pt x="112" y="32"/>
                </a:lnTo>
                <a:lnTo>
                  <a:pt x="103" y="25"/>
                </a:lnTo>
                <a:lnTo>
                  <a:pt x="92" y="21"/>
                </a:lnTo>
                <a:lnTo>
                  <a:pt x="81" y="19"/>
                </a:lnTo>
                <a:lnTo>
                  <a:pt x="70" y="19"/>
                </a:lnTo>
                <a:lnTo>
                  <a:pt x="62" y="21"/>
                </a:lnTo>
                <a:lnTo>
                  <a:pt x="47" y="30"/>
                </a:lnTo>
                <a:lnTo>
                  <a:pt x="36" y="41"/>
                </a:lnTo>
                <a:lnTo>
                  <a:pt x="28" y="54"/>
                </a:lnTo>
                <a:lnTo>
                  <a:pt x="22" y="71"/>
                </a:lnTo>
                <a:lnTo>
                  <a:pt x="18" y="86"/>
                </a:lnTo>
                <a:lnTo>
                  <a:pt x="20" y="100"/>
                </a:lnTo>
                <a:lnTo>
                  <a:pt x="26" y="113"/>
                </a:lnTo>
                <a:lnTo>
                  <a:pt x="37" y="124"/>
                </a:lnTo>
                <a:lnTo>
                  <a:pt x="48" y="132"/>
                </a:lnTo>
                <a:lnTo>
                  <a:pt x="61" y="136"/>
                </a:lnTo>
                <a:lnTo>
                  <a:pt x="73" y="139"/>
                </a:lnTo>
                <a:lnTo>
                  <a:pt x="86" y="139"/>
                </a:lnTo>
                <a:lnTo>
                  <a:pt x="95" y="138"/>
                </a:lnTo>
                <a:lnTo>
                  <a:pt x="107" y="113"/>
                </a:lnTo>
                <a:lnTo>
                  <a:pt x="68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55"/>
          <p:cNvSpPr>
            <a:spLocks/>
          </p:cNvSpPr>
          <p:nvPr/>
        </p:nvSpPr>
        <p:spPr bwMode="auto">
          <a:xfrm>
            <a:off x="3719630" y="3061879"/>
            <a:ext cx="109451" cy="103596"/>
          </a:xfrm>
          <a:custGeom>
            <a:avLst/>
            <a:gdLst>
              <a:gd name="T0" fmla="*/ 69 w 149"/>
              <a:gd name="T1" fmla="*/ 92 h 158"/>
              <a:gd name="T2" fmla="*/ 77 w 149"/>
              <a:gd name="T3" fmla="*/ 78 h 158"/>
              <a:gd name="T4" fmla="*/ 133 w 149"/>
              <a:gd name="T5" fmla="*/ 106 h 158"/>
              <a:gd name="T6" fmla="*/ 108 w 149"/>
              <a:gd name="T7" fmla="*/ 154 h 158"/>
              <a:gd name="T8" fmla="*/ 91 w 149"/>
              <a:gd name="T9" fmla="*/ 158 h 158"/>
              <a:gd name="T10" fmla="*/ 74 w 149"/>
              <a:gd name="T11" fmla="*/ 158 h 158"/>
              <a:gd name="T12" fmla="*/ 58 w 149"/>
              <a:gd name="T13" fmla="*/ 153 h 158"/>
              <a:gd name="T14" fmla="*/ 42 w 149"/>
              <a:gd name="T15" fmla="*/ 147 h 158"/>
              <a:gd name="T16" fmla="*/ 25 w 149"/>
              <a:gd name="T17" fmla="*/ 136 h 158"/>
              <a:gd name="T18" fmla="*/ 11 w 149"/>
              <a:gd name="T19" fmla="*/ 120 h 158"/>
              <a:gd name="T20" fmla="*/ 3 w 149"/>
              <a:gd name="T21" fmla="*/ 103 h 158"/>
              <a:gd name="T22" fmla="*/ 0 w 149"/>
              <a:gd name="T23" fmla="*/ 84 h 158"/>
              <a:gd name="T24" fmla="*/ 3 w 149"/>
              <a:gd name="T25" fmla="*/ 64 h 158"/>
              <a:gd name="T26" fmla="*/ 10 w 149"/>
              <a:gd name="T27" fmla="*/ 45 h 158"/>
              <a:gd name="T28" fmla="*/ 22 w 149"/>
              <a:gd name="T29" fmla="*/ 28 h 158"/>
              <a:gd name="T30" fmla="*/ 38 w 149"/>
              <a:gd name="T31" fmla="*/ 12 h 158"/>
              <a:gd name="T32" fmla="*/ 46 w 149"/>
              <a:gd name="T33" fmla="*/ 8 h 158"/>
              <a:gd name="T34" fmla="*/ 55 w 149"/>
              <a:gd name="T35" fmla="*/ 3 h 158"/>
              <a:gd name="T36" fmla="*/ 74 w 149"/>
              <a:gd name="T37" fmla="*/ 0 h 158"/>
              <a:gd name="T38" fmla="*/ 92 w 149"/>
              <a:gd name="T39" fmla="*/ 3 h 158"/>
              <a:gd name="T40" fmla="*/ 113 w 149"/>
              <a:gd name="T41" fmla="*/ 11 h 158"/>
              <a:gd name="T42" fmla="*/ 125 w 149"/>
              <a:gd name="T43" fmla="*/ 19 h 158"/>
              <a:gd name="T44" fmla="*/ 136 w 149"/>
              <a:gd name="T45" fmla="*/ 28 h 158"/>
              <a:gd name="T46" fmla="*/ 142 w 149"/>
              <a:gd name="T47" fmla="*/ 39 h 158"/>
              <a:gd name="T48" fmla="*/ 147 w 149"/>
              <a:gd name="T49" fmla="*/ 51 h 158"/>
              <a:gd name="T50" fmla="*/ 149 w 149"/>
              <a:gd name="T51" fmla="*/ 64 h 158"/>
              <a:gd name="T52" fmla="*/ 146 w 149"/>
              <a:gd name="T53" fmla="*/ 78 h 158"/>
              <a:gd name="T54" fmla="*/ 128 w 149"/>
              <a:gd name="T55" fmla="*/ 73 h 158"/>
              <a:gd name="T56" fmla="*/ 130 w 149"/>
              <a:gd name="T57" fmla="*/ 62 h 158"/>
              <a:gd name="T58" fmla="*/ 128 w 149"/>
              <a:gd name="T59" fmla="*/ 55 h 158"/>
              <a:gd name="T60" fmla="*/ 127 w 149"/>
              <a:gd name="T61" fmla="*/ 47 h 158"/>
              <a:gd name="T62" fmla="*/ 121 w 149"/>
              <a:gd name="T63" fmla="*/ 39 h 158"/>
              <a:gd name="T64" fmla="*/ 114 w 149"/>
              <a:gd name="T65" fmla="*/ 31 h 158"/>
              <a:gd name="T66" fmla="*/ 105 w 149"/>
              <a:gd name="T67" fmla="*/ 25 h 158"/>
              <a:gd name="T68" fmla="*/ 92 w 149"/>
              <a:gd name="T69" fmla="*/ 20 h 158"/>
              <a:gd name="T70" fmla="*/ 81 w 149"/>
              <a:gd name="T71" fmla="*/ 19 h 158"/>
              <a:gd name="T72" fmla="*/ 72 w 149"/>
              <a:gd name="T73" fmla="*/ 19 h 158"/>
              <a:gd name="T74" fmla="*/ 63 w 149"/>
              <a:gd name="T75" fmla="*/ 20 h 158"/>
              <a:gd name="T76" fmla="*/ 47 w 149"/>
              <a:gd name="T77" fmla="*/ 30 h 158"/>
              <a:gd name="T78" fmla="*/ 38 w 149"/>
              <a:gd name="T79" fmla="*/ 41 h 158"/>
              <a:gd name="T80" fmla="*/ 28 w 149"/>
              <a:gd name="T81" fmla="*/ 53 h 158"/>
              <a:gd name="T82" fmla="*/ 22 w 149"/>
              <a:gd name="T83" fmla="*/ 70 h 158"/>
              <a:gd name="T84" fmla="*/ 19 w 149"/>
              <a:gd name="T85" fmla="*/ 86 h 158"/>
              <a:gd name="T86" fmla="*/ 22 w 149"/>
              <a:gd name="T87" fmla="*/ 100 h 158"/>
              <a:gd name="T88" fmla="*/ 28 w 149"/>
              <a:gd name="T89" fmla="*/ 112 h 158"/>
              <a:gd name="T90" fmla="*/ 38 w 149"/>
              <a:gd name="T91" fmla="*/ 123 h 158"/>
              <a:gd name="T92" fmla="*/ 50 w 149"/>
              <a:gd name="T93" fmla="*/ 131 h 158"/>
              <a:gd name="T94" fmla="*/ 61 w 149"/>
              <a:gd name="T95" fmla="*/ 136 h 158"/>
              <a:gd name="T96" fmla="*/ 74 w 149"/>
              <a:gd name="T97" fmla="*/ 139 h 158"/>
              <a:gd name="T98" fmla="*/ 86 w 149"/>
              <a:gd name="T99" fmla="*/ 139 h 158"/>
              <a:gd name="T100" fmla="*/ 96 w 149"/>
              <a:gd name="T101" fmla="*/ 137 h 158"/>
              <a:gd name="T102" fmla="*/ 108 w 149"/>
              <a:gd name="T103" fmla="*/ 112 h 158"/>
              <a:gd name="T104" fmla="*/ 69 w 149"/>
              <a:gd name="T105" fmla="*/ 9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9" h="158">
                <a:moveTo>
                  <a:pt x="69" y="92"/>
                </a:moveTo>
                <a:lnTo>
                  <a:pt x="77" y="78"/>
                </a:lnTo>
                <a:lnTo>
                  <a:pt x="133" y="106"/>
                </a:lnTo>
                <a:lnTo>
                  <a:pt x="108" y="154"/>
                </a:lnTo>
                <a:lnTo>
                  <a:pt x="91" y="158"/>
                </a:lnTo>
                <a:lnTo>
                  <a:pt x="74" y="158"/>
                </a:lnTo>
                <a:lnTo>
                  <a:pt x="58" y="153"/>
                </a:lnTo>
                <a:lnTo>
                  <a:pt x="42" y="147"/>
                </a:lnTo>
                <a:lnTo>
                  <a:pt x="25" y="136"/>
                </a:lnTo>
                <a:lnTo>
                  <a:pt x="11" y="120"/>
                </a:lnTo>
                <a:lnTo>
                  <a:pt x="3" y="103"/>
                </a:lnTo>
                <a:lnTo>
                  <a:pt x="0" y="84"/>
                </a:lnTo>
                <a:lnTo>
                  <a:pt x="3" y="64"/>
                </a:lnTo>
                <a:lnTo>
                  <a:pt x="10" y="45"/>
                </a:lnTo>
                <a:lnTo>
                  <a:pt x="22" y="28"/>
                </a:lnTo>
                <a:lnTo>
                  <a:pt x="38" y="12"/>
                </a:lnTo>
                <a:lnTo>
                  <a:pt x="46" y="8"/>
                </a:lnTo>
                <a:lnTo>
                  <a:pt x="55" y="3"/>
                </a:lnTo>
                <a:lnTo>
                  <a:pt x="74" y="0"/>
                </a:lnTo>
                <a:lnTo>
                  <a:pt x="92" y="3"/>
                </a:lnTo>
                <a:lnTo>
                  <a:pt x="113" y="11"/>
                </a:lnTo>
                <a:lnTo>
                  <a:pt x="125" y="19"/>
                </a:lnTo>
                <a:lnTo>
                  <a:pt x="136" y="28"/>
                </a:lnTo>
                <a:lnTo>
                  <a:pt x="142" y="39"/>
                </a:lnTo>
                <a:lnTo>
                  <a:pt x="147" y="51"/>
                </a:lnTo>
                <a:lnTo>
                  <a:pt x="149" y="64"/>
                </a:lnTo>
                <a:lnTo>
                  <a:pt x="146" y="78"/>
                </a:lnTo>
                <a:lnTo>
                  <a:pt x="128" y="73"/>
                </a:lnTo>
                <a:lnTo>
                  <a:pt x="130" y="62"/>
                </a:lnTo>
                <a:lnTo>
                  <a:pt x="128" y="55"/>
                </a:lnTo>
                <a:lnTo>
                  <a:pt x="127" y="47"/>
                </a:lnTo>
                <a:lnTo>
                  <a:pt x="121" y="39"/>
                </a:lnTo>
                <a:lnTo>
                  <a:pt x="114" y="31"/>
                </a:lnTo>
                <a:lnTo>
                  <a:pt x="105" y="25"/>
                </a:lnTo>
                <a:lnTo>
                  <a:pt x="92" y="20"/>
                </a:lnTo>
                <a:lnTo>
                  <a:pt x="81" y="19"/>
                </a:lnTo>
                <a:lnTo>
                  <a:pt x="72" y="19"/>
                </a:lnTo>
                <a:lnTo>
                  <a:pt x="63" y="20"/>
                </a:lnTo>
                <a:lnTo>
                  <a:pt x="47" y="30"/>
                </a:lnTo>
                <a:lnTo>
                  <a:pt x="38" y="41"/>
                </a:lnTo>
                <a:lnTo>
                  <a:pt x="28" y="53"/>
                </a:lnTo>
                <a:lnTo>
                  <a:pt x="22" y="70"/>
                </a:lnTo>
                <a:lnTo>
                  <a:pt x="19" y="86"/>
                </a:lnTo>
                <a:lnTo>
                  <a:pt x="22" y="100"/>
                </a:lnTo>
                <a:lnTo>
                  <a:pt x="28" y="112"/>
                </a:lnTo>
                <a:lnTo>
                  <a:pt x="38" y="123"/>
                </a:lnTo>
                <a:lnTo>
                  <a:pt x="50" y="131"/>
                </a:lnTo>
                <a:lnTo>
                  <a:pt x="61" y="136"/>
                </a:lnTo>
                <a:lnTo>
                  <a:pt x="74" y="139"/>
                </a:lnTo>
                <a:lnTo>
                  <a:pt x="86" y="139"/>
                </a:lnTo>
                <a:lnTo>
                  <a:pt x="96" y="137"/>
                </a:lnTo>
                <a:lnTo>
                  <a:pt x="108" y="112"/>
                </a:lnTo>
                <a:lnTo>
                  <a:pt x="69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56"/>
          <p:cNvSpPr>
            <a:spLocks/>
          </p:cNvSpPr>
          <p:nvPr/>
        </p:nvSpPr>
        <p:spPr bwMode="auto">
          <a:xfrm>
            <a:off x="3972044" y="3218283"/>
            <a:ext cx="99098" cy="107530"/>
          </a:xfrm>
          <a:custGeom>
            <a:avLst/>
            <a:gdLst>
              <a:gd name="T0" fmla="*/ 0 w 135"/>
              <a:gd name="T1" fmla="*/ 153 h 164"/>
              <a:gd name="T2" fmla="*/ 67 w 135"/>
              <a:gd name="T3" fmla="*/ 40 h 164"/>
              <a:gd name="T4" fmla="*/ 25 w 135"/>
              <a:gd name="T5" fmla="*/ 15 h 164"/>
              <a:gd name="T6" fmla="*/ 35 w 135"/>
              <a:gd name="T7" fmla="*/ 0 h 164"/>
              <a:gd name="T8" fmla="*/ 135 w 135"/>
              <a:gd name="T9" fmla="*/ 61 h 164"/>
              <a:gd name="T10" fmla="*/ 127 w 135"/>
              <a:gd name="T11" fmla="*/ 76 h 164"/>
              <a:gd name="T12" fmla="*/ 85 w 135"/>
              <a:gd name="T13" fmla="*/ 51 h 164"/>
              <a:gd name="T14" fmla="*/ 17 w 135"/>
              <a:gd name="T15" fmla="*/ 164 h 164"/>
              <a:gd name="T16" fmla="*/ 0 w 135"/>
              <a:gd name="T17" fmla="*/ 15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64">
                <a:moveTo>
                  <a:pt x="0" y="153"/>
                </a:moveTo>
                <a:lnTo>
                  <a:pt x="67" y="40"/>
                </a:lnTo>
                <a:lnTo>
                  <a:pt x="25" y="15"/>
                </a:lnTo>
                <a:lnTo>
                  <a:pt x="35" y="0"/>
                </a:lnTo>
                <a:lnTo>
                  <a:pt x="135" y="61"/>
                </a:lnTo>
                <a:lnTo>
                  <a:pt x="127" y="76"/>
                </a:lnTo>
                <a:lnTo>
                  <a:pt x="85" y="51"/>
                </a:lnTo>
                <a:lnTo>
                  <a:pt x="17" y="164"/>
                </a:lnTo>
                <a:lnTo>
                  <a:pt x="0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Freeform 57"/>
          <p:cNvSpPr>
            <a:spLocks/>
          </p:cNvSpPr>
          <p:nvPr/>
        </p:nvSpPr>
        <p:spPr bwMode="auto">
          <a:xfrm>
            <a:off x="4240330" y="3370683"/>
            <a:ext cx="87265" cy="107530"/>
          </a:xfrm>
          <a:custGeom>
            <a:avLst/>
            <a:gdLst>
              <a:gd name="T0" fmla="*/ 0 w 119"/>
              <a:gd name="T1" fmla="*/ 156 h 164"/>
              <a:gd name="T2" fmla="*/ 49 w 119"/>
              <a:gd name="T3" fmla="*/ 35 h 164"/>
              <a:gd name="T4" fmla="*/ 3 w 119"/>
              <a:gd name="T5" fmla="*/ 16 h 164"/>
              <a:gd name="T6" fmla="*/ 10 w 119"/>
              <a:gd name="T7" fmla="*/ 0 h 164"/>
              <a:gd name="T8" fmla="*/ 119 w 119"/>
              <a:gd name="T9" fmla="*/ 44 h 164"/>
              <a:gd name="T10" fmla="*/ 113 w 119"/>
              <a:gd name="T11" fmla="*/ 60 h 164"/>
              <a:gd name="T12" fmla="*/ 67 w 119"/>
              <a:gd name="T13" fmla="*/ 42 h 164"/>
              <a:gd name="T14" fmla="*/ 19 w 119"/>
              <a:gd name="T15" fmla="*/ 164 h 164"/>
              <a:gd name="T16" fmla="*/ 0 w 119"/>
              <a:gd name="T17" fmla="*/ 15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64">
                <a:moveTo>
                  <a:pt x="0" y="156"/>
                </a:moveTo>
                <a:lnTo>
                  <a:pt x="49" y="35"/>
                </a:lnTo>
                <a:lnTo>
                  <a:pt x="3" y="16"/>
                </a:lnTo>
                <a:lnTo>
                  <a:pt x="10" y="0"/>
                </a:lnTo>
                <a:lnTo>
                  <a:pt x="119" y="44"/>
                </a:lnTo>
                <a:lnTo>
                  <a:pt x="113" y="60"/>
                </a:lnTo>
                <a:lnTo>
                  <a:pt x="67" y="42"/>
                </a:lnTo>
                <a:lnTo>
                  <a:pt x="19" y="164"/>
                </a:lnTo>
                <a:lnTo>
                  <a:pt x="0" y="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58"/>
          <p:cNvSpPr>
            <a:spLocks/>
          </p:cNvSpPr>
          <p:nvPr/>
        </p:nvSpPr>
        <p:spPr bwMode="auto">
          <a:xfrm>
            <a:off x="4518143" y="3361364"/>
            <a:ext cx="102056" cy="100973"/>
          </a:xfrm>
          <a:custGeom>
            <a:avLst/>
            <a:gdLst>
              <a:gd name="T0" fmla="*/ 119 w 139"/>
              <a:gd name="T1" fmla="*/ 84 h 154"/>
              <a:gd name="T2" fmla="*/ 139 w 139"/>
              <a:gd name="T3" fmla="*/ 83 h 154"/>
              <a:gd name="T4" fmla="*/ 139 w 139"/>
              <a:gd name="T5" fmla="*/ 95 h 154"/>
              <a:gd name="T6" fmla="*/ 137 w 139"/>
              <a:gd name="T7" fmla="*/ 106 h 154"/>
              <a:gd name="T8" fmla="*/ 134 w 139"/>
              <a:gd name="T9" fmla="*/ 115 h 154"/>
              <a:gd name="T10" fmla="*/ 130 w 139"/>
              <a:gd name="T11" fmla="*/ 125 h 154"/>
              <a:gd name="T12" fmla="*/ 116 w 139"/>
              <a:gd name="T13" fmla="*/ 140 h 154"/>
              <a:gd name="T14" fmla="*/ 97 w 139"/>
              <a:gd name="T15" fmla="*/ 150 h 154"/>
              <a:gd name="T16" fmla="*/ 75 w 139"/>
              <a:gd name="T17" fmla="*/ 154 h 154"/>
              <a:gd name="T18" fmla="*/ 56 w 139"/>
              <a:gd name="T19" fmla="*/ 153 h 154"/>
              <a:gd name="T20" fmla="*/ 41 w 139"/>
              <a:gd name="T21" fmla="*/ 147 h 154"/>
              <a:gd name="T22" fmla="*/ 27 w 139"/>
              <a:gd name="T23" fmla="*/ 134 h 154"/>
              <a:gd name="T24" fmla="*/ 14 w 139"/>
              <a:gd name="T25" fmla="*/ 118 h 154"/>
              <a:gd name="T26" fmla="*/ 5 w 139"/>
              <a:gd name="T27" fmla="*/ 100 h 154"/>
              <a:gd name="T28" fmla="*/ 0 w 139"/>
              <a:gd name="T29" fmla="*/ 78 h 154"/>
              <a:gd name="T30" fmla="*/ 0 w 139"/>
              <a:gd name="T31" fmla="*/ 58 h 154"/>
              <a:gd name="T32" fmla="*/ 6 w 139"/>
              <a:gd name="T33" fmla="*/ 40 h 154"/>
              <a:gd name="T34" fmla="*/ 16 w 139"/>
              <a:gd name="T35" fmla="*/ 25 h 154"/>
              <a:gd name="T36" fmla="*/ 30 w 139"/>
              <a:gd name="T37" fmla="*/ 12 h 154"/>
              <a:gd name="T38" fmla="*/ 47 w 139"/>
              <a:gd name="T39" fmla="*/ 4 h 154"/>
              <a:gd name="T40" fmla="*/ 56 w 139"/>
              <a:gd name="T41" fmla="*/ 1 h 154"/>
              <a:gd name="T42" fmla="*/ 67 w 139"/>
              <a:gd name="T43" fmla="*/ 0 h 154"/>
              <a:gd name="T44" fmla="*/ 77 w 139"/>
              <a:gd name="T45" fmla="*/ 1 h 154"/>
              <a:gd name="T46" fmla="*/ 86 w 139"/>
              <a:gd name="T47" fmla="*/ 3 h 154"/>
              <a:gd name="T48" fmla="*/ 103 w 139"/>
              <a:gd name="T49" fmla="*/ 12 h 154"/>
              <a:gd name="T50" fmla="*/ 116 w 139"/>
              <a:gd name="T51" fmla="*/ 26 h 154"/>
              <a:gd name="T52" fmla="*/ 100 w 139"/>
              <a:gd name="T53" fmla="*/ 37 h 154"/>
              <a:gd name="T54" fmla="*/ 89 w 139"/>
              <a:gd name="T55" fmla="*/ 26 h 154"/>
              <a:gd name="T56" fmla="*/ 78 w 139"/>
              <a:gd name="T57" fmla="*/ 20 h 154"/>
              <a:gd name="T58" fmla="*/ 66 w 139"/>
              <a:gd name="T59" fmla="*/ 19 h 154"/>
              <a:gd name="T60" fmla="*/ 52 w 139"/>
              <a:gd name="T61" fmla="*/ 20 h 154"/>
              <a:gd name="T62" fmla="*/ 37 w 139"/>
              <a:gd name="T63" fmla="*/ 28 h 154"/>
              <a:gd name="T64" fmla="*/ 28 w 139"/>
              <a:gd name="T65" fmla="*/ 37 h 154"/>
              <a:gd name="T66" fmla="*/ 22 w 139"/>
              <a:gd name="T67" fmla="*/ 50 h 154"/>
              <a:gd name="T68" fmla="*/ 19 w 139"/>
              <a:gd name="T69" fmla="*/ 64 h 154"/>
              <a:gd name="T70" fmla="*/ 20 w 139"/>
              <a:gd name="T71" fmla="*/ 78 h 154"/>
              <a:gd name="T72" fmla="*/ 25 w 139"/>
              <a:gd name="T73" fmla="*/ 92 h 154"/>
              <a:gd name="T74" fmla="*/ 31 w 139"/>
              <a:gd name="T75" fmla="*/ 109 h 154"/>
              <a:gd name="T76" fmla="*/ 41 w 139"/>
              <a:gd name="T77" fmla="*/ 122 h 154"/>
              <a:gd name="T78" fmla="*/ 52 w 139"/>
              <a:gd name="T79" fmla="*/ 131 h 154"/>
              <a:gd name="T80" fmla="*/ 64 w 139"/>
              <a:gd name="T81" fmla="*/ 136 h 154"/>
              <a:gd name="T82" fmla="*/ 77 w 139"/>
              <a:gd name="T83" fmla="*/ 137 h 154"/>
              <a:gd name="T84" fmla="*/ 91 w 139"/>
              <a:gd name="T85" fmla="*/ 134 h 154"/>
              <a:gd name="T86" fmla="*/ 103 w 139"/>
              <a:gd name="T87" fmla="*/ 128 h 154"/>
              <a:gd name="T88" fmla="*/ 112 w 139"/>
              <a:gd name="T89" fmla="*/ 117 h 154"/>
              <a:gd name="T90" fmla="*/ 119 w 139"/>
              <a:gd name="T91" fmla="*/ 101 h 154"/>
              <a:gd name="T92" fmla="*/ 119 w 139"/>
              <a:gd name="T93" fmla="*/ 84 h 154"/>
              <a:gd name="T94" fmla="*/ 119 w 139"/>
              <a:gd name="T95" fmla="*/ 8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9" h="154">
                <a:moveTo>
                  <a:pt x="119" y="84"/>
                </a:moveTo>
                <a:lnTo>
                  <a:pt x="139" y="83"/>
                </a:lnTo>
                <a:lnTo>
                  <a:pt x="139" y="95"/>
                </a:lnTo>
                <a:lnTo>
                  <a:pt x="137" y="106"/>
                </a:lnTo>
                <a:lnTo>
                  <a:pt x="134" y="115"/>
                </a:lnTo>
                <a:lnTo>
                  <a:pt x="130" y="125"/>
                </a:lnTo>
                <a:lnTo>
                  <a:pt x="116" y="140"/>
                </a:lnTo>
                <a:lnTo>
                  <a:pt x="97" y="150"/>
                </a:lnTo>
                <a:lnTo>
                  <a:pt x="75" y="154"/>
                </a:lnTo>
                <a:lnTo>
                  <a:pt x="56" y="153"/>
                </a:lnTo>
                <a:lnTo>
                  <a:pt x="41" y="147"/>
                </a:lnTo>
                <a:lnTo>
                  <a:pt x="27" y="134"/>
                </a:lnTo>
                <a:lnTo>
                  <a:pt x="14" y="118"/>
                </a:lnTo>
                <a:lnTo>
                  <a:pt x="5" y="100"/>
                </a:lnTo>
                <a:lnTo>
                  <a:pt x="0" y="78"/>
                </a:lnTo>
                <a:lnTo>
                  <a:pt x="0" y="58"/>
                </a:lnTo>
                <a:lnTo>
                  <a:pt x="6" y="40"/>
                </a:lnTo>
                <a:lnTo>
                  <a:pt x="16" y="25"/>
                </a:lnTo>
                <a:lnTo>
                  <a:pt x="30" y="12"/>
                </a:lnTo>
                <a:lnTo>
                  <a:pt x="47" y="4"/>
                </a:lnTo>
                <a:lnTo>
                  <a:pt x="56" y="1"/>
                </a:lnTo>
                <a:lnTo>
                  <a:pt x="67" y="0"/>
                </a:lnTo>
                <a:lnTo>
                  <a:pt x="77" y="1"/>
                </a:lnTo>
                <a:lnTo>
                  <a:pt x="86" y="3"/>
                </a:lnTo>
                <a:lnTo>
                  <a:pt x="103" y="12"/>
                </a:lnTo>
                <a:lnTo>
                  <a:pt x="116" y="26"/>
                </a:lnTo>
                <a:lnTo>
                  <a:pt x="100" y="37"/>
                </a:lnTo>
                <a:lnTo>
                  <a:pt x="89" y="26"/>
                </a:lnTo>
                <a:lnTo>
                  <a:pt x="78" y="20"/>
                </a:lnTo>
                <a:lnTo>
                  <a:pt x="66" y="19"/>
                </a:lnTo>
                <a:lnTo>
                  <a:pt x="52" y="20"/>
                </a:lnTo>
                <a:lnTo>
                  <a:pt x="37" y="28"/>
                </a:lnTo>
                <a:lnTo>
                  <a:pt x="28" y="37"/>
                </a:lnTo>
                <a:lnTo>
                  <a:pt x="22" y="50"/>
                </a:lnTo>
                <a:lnTo>
                  <a:pt x="19" y="64"/>
                </a:lnTo>
                <a:lnTo>
                  <a:pt x="20" y="78"/>
                </a:lnTo>
                <a:lnTo>
                  <a:pt x="25" y="92"/>
                </a:lnTo>
                <a:lnTo>
                  <a:pt x="31" y="109"/>
                </a:lnTo>
                <a:lnTo>
                  <a:pt x="41" y="122"/>
                </a:lnTo>
                <a:lnTo>
                  <a:pt x="52" y="131"/>
                </a:lnTo>
                <a:lnTo>
                  <a:pt x="64" y="136"/>
                </a:lnTo>
                <a:lnTo>
                  <a:pt x="77" y="137"/>
                </a:lnTo>
                <a:lnTo>
                  <a:pt x="91" y="134"/>
                </a:lnTo>
                <a:lnTo>
                  <a:pt x="103" y="128"/>
                </a:lnTo>
                <a:lnTo>
                  <a:pt x="112" y="117"/>
                </a:lnTo>
                <a:lnTo>
                  <a:pt x="119" y="101"/>
                </a:lnTo>
                <a:lnTo>
                  <a:pt x="119" y="84"/>
                </a:lnTo>
                <a:lnTo>
                  <a:pt x="119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Freeform 59"/>
          <p:cNvSpPr>
            <a:spLocks noEditPoints="1"/>
          </p:cNvSpPr>
          <p:nvPr/>
        </p:nvSpPr>
        <p:spPr bwMode="auto">
          <a:xfrm>
            <a:off x="4781668" y="3196058"/>
            <a:ext cx="116847" cy="107530"/>
          </a:xfrm>
          <a:custGeom>
            <a:avLst/>
            <a:gdLst>
              <a:gd name="T0" fmla="*/ 53 w 159"/>
              <a:gd name="T1" fmla="*/ 164 h 164"/>
              <a:gd name="T2" fmla="*/ 0 w 159"/>
              <a:gd name="T3" fmla="*/ 14 h 164"/>
              <a:gd name="T4" fmla="*/ 16 w 159"/>
              <a:gd name="T5" fmla="*/ 0 h 164"/>
              <a:gd name="T6" fmla="*/ 159 w 159"/>
              <a:gd name="T7" fmla="*/ 73 h 164"/>
              <a:gd name="T8" fmla="*/ 142 w 159"/>
              <a:gd name="T9" fmla="*/ 87 h 164"/>
              <a:gd name="T10" fmla="*/ 100 w 159"/>
              <a:gd name="T11" fmla="*/ 65 h 164"/>
              <a:gd name="T12" fmla="*/ 52 w 159"/>
              <a:gd name="T13" fmla="*/ 106 h 164"/>
              <a:gd name="T14" fmla="*/ 69 w 159"/>
              <a:gd name="T15" fmla="*/ 149 h 164"/>
              <a:gd name="T16" fmla="*/ 53 w 159"/>
              <a:gd name="T17" fmla="*/ 164 h 164"/>
              <a:gd name="T18" fmla="*/ 45 w 159"/>
              <a:gd name="T19" fmla="*/ 89 h 164"/>
              <a:gd name="T20" fmla="*/ 84 w 159"/>
              <a:gd name="T21" fmla="*/ 56 h 164"/>
              <a:gd name="T22" fmla="*/ 45 w 159"/>
              <a:gd name="T23" fmla="*/ 35 h 164"/>
              <a:gd name="T24" fmla="*/ 30 w 159"/>
              <a:gd name="T25" fmla="*/ 26 h 164"/>
              <a:gd name="T26" fmla="*/ 17 w 159"/>
              <a:gd name="T27" fmla="*/ 18 h 164"/>
              <a:gd name="T28" fmla="*/ 30 w 159"/>
              <a:gd name="T29" fmla="*/ 45 h 164"/>
              <a:gd name="T30" fmla="*/ 45 w 159"/>
              <a:gd name="T31" fmla="*/ 8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64">
                <a:moveTo>
                  <a:pt x="53" y="164"/>
                </a:moveTo>
                <a:lnTo>
                  <a:pt x="0" y="14"/>
                </a:lnTo>
                <a:lnTo>
                  <a:pt x="16" y="0"/>
                </a:lnTo>
                <a:lnTo>
                  <a:pt x="159" y="73"/>
                </a:lnTo>
                <a:lnTo>
                  <a:pt x="142" y="87"/>
                </a:lnTo>
                <a:lnTo>
                  <a:pt x="100" y="65"/>
                </a:lnTo>
                <a:lnTo>
                  <a:pt x="52" y="106"/>
                </a:lnTo>
                <a:lnTo>
                  <a:pt x="69" y="149"/>
                </a:lnTo>
                <a:lnTo>
                  <a:pt x="53" y="164"/>
                </a:lnTo>
                <a:close/>
                <a:moveTo>
                  <a:pt x="45" y="89"/>
                </a:moveTo>
                <a:lnTo>
                  <a:pt x="84" y="56"/>
                </a:lnTo>
                <a:lnTo>
                  <a:pt x="45" y="35"/>
                </a:lnTo>
                <a:lnTo>
                  <a:pt x="30" y="26"/>
                </a:lnTo>
                <a:lnTo>
                  <a:pt x="17" y="18"/>
                </a:lnTo>
                <a:lnTo>
                  <a:pt x="30" y="45"/>
                </a:lnTo>
                <a:lnTo>
                  <a:pt x="45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Freeform 60"/>
          <p:cNvSpPr>
            <a:spLocks/>
          </p:cNvSpPr>
          <p:nvPr/>
        </p:nvSpPr>
        <p:spPr bwMode="auto">
          <a:xfrm>
            <a:off x="4959469" y="2990441"/>
            <a:ext cx="110930" cy="103596"/>
          </a:xfrm>
          <a:custGeom>
            <a:avLst/>
            <a:gdLst>
              <a:gd name="T0" fmla="*/ 134 w 150"/>
              <a:gd name="T1" fmla="*/ 158 h 158"/>
              <a:gd name="T2" fmla="*/ 48 w 150"/>
              <a:gd name="T3" fmla="*/ 60 h 158"/>
              <a:gd name="T4" fmla="*/ 12 w 150"/>
              <a:gd name="T5" fmla="*/ 91 h 158"/>
              <a:gd name="T6" fmla="*/ 0 w 150"/>
              <a:gd name="T7" fmla="*/ 78 h 158"/>
              <a:gd name="T8" fmla="*/ 89 w 150"/>
              <a:gd name="T9" fmla="*/ 0 h 158"/>
              <a:gd name="T10" fmla="*/ 101 w 150"/>
              <a:gd name="T11" fmla="*/ 14 h 158"/>
              <a:gd name="T12" fmla="*/ 64 w 150"/>
              <a:gd name="T13" fmla="*/ 46 h 158"/>
              <a:gd name="T14" fmla="*/ 150 w 150"/>
              <a:gd name="T15" fmla="*/ 146 h 158"/>
              <a:gd name="T16" fmla="*/ 134 w 150"/>
              <a:gd name="T17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" h="158">
                <a:moveTo>
                  <a:pt x="134" y="158"/>
                </a:moveTo>
                <a:lnTo>
                  <a:pt x="48" y="60"/>
                </a:lnTo>
                <a:lnTo>
                  <a:pt x="12" y="91"/>
                </a:lnTo>
                <a:lnTo>
                  <a:pt x="0" y="78"/>
                </a:lnTo>
                <a:lnTo>
                  <a:pt x="89" y="0"/>
                </a:lnTo>
                <a:lnTo>
                  <a:pt x="101" y="14"/>
                </a:lnTo>
                <a:lnTo>
                  <a:pt x="64" y="46"/>
                </a:lnTo>
                <a:lnTo>
                  <a:pt x="150" y="146"/>
                </a:lnTo>
                <a:lnTo>
                  <a:pt x="134" y="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Freeform 61"/>
          <p:cNvSpPr>
            <a:spLocks/>
          </p:cNvSpPr>
          <p:nvPr/>
        </p:nvSpPr>
        <p:spPr bwMode="auto">
          <a:xfrm>
            <a:off x="5245218" y="2854676"/>
            <a:ext cx="107972" cy="99662"/>
          </a:xfrm>
          <a:custGeom>
            <a:avLst/>
            <a:gdLst>
              <a:gd name="T0" fmla="*/ 78 w 147"/>
              <a:gd name="T1" fmla="*/ 92 h 153"/>
              <a:gd name="T2" fmla="*/ 75 w 147"/>
              <a:gd name="T3" fmla="*/ 75 h 153"/>
              <a:gd name="T4" fmla="*/ 138 w 147"/>
              <a:gd name="T5" fmla="*/ 64 h 153"/>
              <a:gd name="T6" fmla="*/ 147 w 147"/>
              <a:gd name="T7" fmla="*/ 119 h 153"/>
              <a:gd name="T8" fmla="*/ 134 w 147"/>
              <a:gd name="T9" fmla="*/ 131 h 153"/>
              <a:gd name="T10" fmla="*/ 120 w 147"/>
              <a:gd name="T11" fmla="*/ 141 h 153"/>
              <a:gd name="T12" fmla="*/ 106 w 147"/>
              <a:gd name="T13" fmla="*/ 148 h 153"/>
              <a:gd name="T14" fmla="*/ 91 w 147"/>
              <a:gd name="T15" fmla="*/ 152 h 153"/>
              <a:gd name="T16" fmla="*/ 69 w 147"/>
              <a:gd name="T17" fmla="*/ 153 h 153"/>
              <a:gd name="T18" fmla="*/ 49 w 147"/>
              <a:gd name="T19" fmla="*/ 150 h 153"/>
              <a:gd name="T20" fmla="*/ 31 w 147"/>
              <a:gd name="T21" fmla="*/ 142 h 153"/>
              <a:gd name="T22" fmla="*/ 17 w 147"/>
              <a:gd name="T23" fmla="*/ 128 h 153"/>
              <a:gd name="T24" fmla="*/ 8 w 147"/>
              <a:gd name="T25" fmla="*/ 111 h 153"/>
              <a:gd name="T26" fmla="*/ 2 w 147"/>
              <a:gd name="T27" fmla="*/ 91 h 153"/>
              <a:gd name="T28" fmla="*/ 0 w 147"/>
              <a:gd name="T29" fmla="*/ 69 h 153"/>
              <a:gd name="T30" fmla="*/ 3 w 147"/>
              <a:gd name="T31" fmla="*/ 49 h 153"/>
              <a:gd name="T32" fmla="*/ 11 w 147"/>
              <a:gd name="T33" fmla="*/ 31 h 153"/>
              <a:gd name="T34" fmla="*/ 25 w 147"/>
              <a:gd name="T35" fmla="*/ 17 h 153"/>
              <a:gd name="T36" fmla="*/ 41 w 147"/>
              <a:gd name="T37" fmla="*/ 6 h 153"/>
              <a:gd name="T38" fmla="*/ 61 w 147"/>
              <a:gd name="T39" fmla="*/ 2 h 153"/>
              <a:gd name="T40" fmla="*/ 77 w 147"/>
              <a:gd name="T41" fmla="*/ 0 h 153"/>
              <a:gd name="T42" fmla="*/ 91 w 147"/>
              <a:gd name="T43" fmla="*/ 2 h 153"/>
              <a:gd name="T44" fmla="*/ 103 w 147"/>
              <a:gd name="T45" fmla="*/ 5 h 153"/>
              <a:gd name="T46" fmla="*/ 114 w 147"/>
              <a:gd name="T47" fmla="*/ 13 h 153"/>
              <a:gd name="T48" fmla="*/ 122 w 147"/>
              <a:gd name="T49" fmla="*/ 22 h 153"/>
              <a:gd name="T50" fmla="*/ 130 w 147"/>
              <a:gd name="T51" fmla="*/ 34 h 153"/>
              <a:gd name="T52" fmla="*/ 113 w 147"/>
              <a:gd name="T53" fmla="*/ 42 h 153"/>
              <a:gd name="T54" fmla="*/ 106 w 147"/>
              <a:gd name="T55" fmla="*/ 33 h 153"/>
              <a:gd name="T56" fmla="*/ 102 w 147"/>
              <a:gd name="T57" fmla="*/ 25 h 153"/>
              <a:gd name="T58" fmla="*/ 94 w 147"/>
              <a:gd name="T59" fmla="*/ 20 h 153"/>
              <a:gd name="T60" fmla="*/ 86 w 147"/>
              <a:gd name="T61" fmla="*/ 17 h 153"/>
              <a:gd name="T62" fmla="*/ 75 w 147"/>
              <a:gd name="T63" fmla="*/ 17 h 153"/>
              <a:gd name="T64" fmla="*/ 64 w 147"/>
              <a:gd name="T65" fmla="*/ 17 h 153"/>
              <a:gd name="T66" fmla="*/ 52 w 147"/>
              <a:gd name="T67" fmla="*/ 20 h 153"/>
              <a:gd name="T68" fmla="*/ 42 w 147"/>
              <a:gd name="T69" fmla="*/ 25 h 153"/>
              <a:gd name="T70" fmla="*/ 34 w 147"/>
              <a:gd name="T71" fmla="*/ 33 h 153"/>
              <a:gd name="T72" fmla="*/ 28 w 147"/>
              <a:gd name="T73" fmla="*/ 39 h 153"/>
              <a:gd name="T74" fmla="*/ 22 w 147"/>
              <a:gd name="T75" fmla="*/ 55 h 153"/>
              <a:gd name="T76" fmla="*/ 20 w 147"/>
              <a:gd name="T77" fmla="*/ 70 h 153"/>
              <a:gd name="T78" fmla="*/ 22 w 147"/>
              <a:gd name="T79" fmla="*/ 86 h 153"/>
              <a:gd name="T80" fmla="*/ 27 w 147"/>
              <a:gd name="T81" fmla="*/ 103 h 153"/>
              <a:gd name="T82" fmla="*/ 34 w 147"/>
              <a:gd name="T83" fmla="*/ 117 h 153"/>
              <a:gd name="T84" fmla="*/ 44 w 147"/>
              <a:gd name="T85" fmla="*/ 128 h 153"/>
              <a:gd name="T86" fmla="*/ 58 w 147"/>
              <a:gd name="T87" fmla="*/ 133 h 153"/>
              <a:gd name="T88" fmla="*/ 72 w 147"/>
              <a:gd name="T89" fmla="*/ 136 h 153"/>
              <a:gd name="T90" fmla="*/ 86 w 147"/>
              <a:gd name="T91" fmla="*/ 134 h 153"/>
              <a:gd name="T92" fmla="*/ 98 w 147"/>
              <a:gd name="T93" fmla="*/ 131 h 153"/>
              <a:gd name="T94" fmla="*/ 109 w 147"/>
              <a:gd name="T95" fmla="*/ 125 h 153"/>
              <a:gd name="T96" fmla="*/ 119 w 147"/>
              <a:gd name="T97" fmla="*/ 119 h 153"/>
              <a:gd name="T98" fmla="*/ 125 w 147"/>
              <a:gd name="T99" fmla="*/ 113 h 153"/>
              <a:gd name="T100" fmla="*/ 120 w 147"/>
              <a:gd name="T101" fmla="*/ 84 h 153"/>
              <a:gd name="T102" fmla="*/ 78 w 147"/>
              <a:gd name="T103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" h="153">
                <a:moveTo>
                  <a:pt x="78" y="92"/>
                </a:moveTo>
                <a:lnTo>
                  <a:pt x="75" y="75"/>
                </a:lnTo>
                <a:lnTo>
                  <a:pt x="138" y="64"/>
                </a:lnTo>
                <a:lnTo>
                  <a:pt x="147" y="119"/>
                </a:lnTo>
                <a:lnTo>
                  <a:pt x="134" y="131"/>
                </a:lnTo>
                <a:lnTo>
                  <a:pt x="120" y="141"/>
                </a:lnTo>
                <a:lnTo>
                  <a:pt x="106" y="148"/>
                </a:lnTo>
                <a:lnTo>
                  <a:pt x="91" y="152"/>
                </a:lnTo>
                <a:lnTo>
                  <a:pt x="69" y="153"/>
                </a:lnTo>
                <a:lnTo>
                  <a:pt x="49" y="150"/>
                </a:lnTo>
                <a:lnTo>
                  <a:pt x="31" y="142"/>
                </a:lnTo>
                <a:lnTo>
                  <a:pt x="17" y="128"/>
                </a:lnTo>
                <a:lnTo>
                  <a:pt x="8" y="111"/>
                </a:lnTo>
                <a:lnTo>
                  <a:pt x="2" y="91"/>
                </a:lnTo>
                <a:lnTo>
                  <a:pt x="0" y="69"/>
                </a:lnTo>
                <a:lnTo>
                  <a:pt x="3" y="49"/>
                </a:lnTo>
                <a:lnTo>
                  <a:pt x="11" y="31"/>
                </a:lnTo>
                <a:lnTo>
                  <a:pt x="25" y="17"/>
                </a:lnTo>
                <a:lnTo>
                  <a:pt x="41" y="6"/>
                </a:lnTo>
                <a:lnTo>
                  <a:pt x="61" y="2"/>
                </a:lnTo>
                <a:lnTo>
                  <a:pt x="77" y="0"/>
                </a:lnTo>
                <a:lnTo>
                  <a:pt x="91" y="2"/>
                </a:lnTo>
                <a:lnTo>
                  <a:pt x="103" y="5"/>
                </a:lnTo>
                <a:lnTo>
                  <a:pt x="114" y="13"/>
                </a:lnTo>
                <a:lnTo>
                  <a:pt x="122" y="22"/>
                </a:lnTo>
                <a:lnTo>
                  <a:pt x="130" y="34"/>
                </a:lnTo>
                <a:lnTo>
                  <a:pt x="113" y="42"/>
                </a:lnTo>
                <a:lnTo>
                  <a:pt x="106" y="33"/>
                </a:lnTo>
                <a:lnTo>
                  <a:pt x="102" y="25"/>
                </a:lnTo>
                <a:lnTo>
                  <a:pt x="94" y="20"/>
                </a:lnTo>
                <a:lnTo>
                  <a:pt x="86" y="17"/>
                </a:lnTo>
                <a:lnTo>
                  <a:pt x="75" y="17"/>
                </a:lnTo>
                <a:lnTo>
                  <a:pt x="64" y="17"/>
                </a:lnTo>
                <a:lnTo>
                  <a:pt x="52" y="20"/>
                </a:lnTo>
                <a:lnTo>
                  <a:pt x="42" y="25"/>
                </a:lnTo>
                <a:lnTo>
                  <a:pt x="34" y="33"/>
                </a:lnTo>
                <a:lnTo>
                  <a:pt x="28" y="39"/>
                </a:lnTo>
                <a:lnTo>
                  <a:pt x="22" y="55"/>
                </a:lnTo>
                <a:lnTo>
                  <a:pt x="20" y="70"/>
                </a:lnTo>
                <a:lnTo>
                  <a:pt x="22" y="86"/>
                </a:lnTo>
                <a:lnTo>
                  <a:pt x="27" y="103"/>
                </a:lnTo>
                <a:lnTo>
                  <a:pt x="34" y="117"/>
                </a:lnTo>
                <a:lnTo>
                  <a:pt x="44" y="128"/>
                </a:lnTo>
                <a:lnTo>
                  <a:pt x="58" y="133"/>
                </a:lnTo>
                <a:lnTo>
                  <a:pt x="72" y="136"/>
                </a:lnTo>
                <a:lnTo>
                  <a:pt x="86" y="134"/>
                </a:lnTo>
                <a:lnTo>
                  <a:pt x="98" y="131"/>
                </a:lnTo>
                <a:lnTo>
                  <a:pt x="109" y="125"/>
                </a:lnTo>
                <a:lnTo>
                  <a:pt x="119" y="119"/>
                </a:lnTo>
                <a:lnTo>
                  <a:pt x="125" y="113"/>
                </a:lnTo>
                <a:lnTo>
                  <a:pt x="120" y="84"/>
                </a:lnTo>
                <a:lnTo>
                  <a:pt x="7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Freeform 62"/>
          <p:cNvSpPr>
            <a:spLocks/>
          </p:cNvSpPr>
          <p:nvPr/>
        </p:nvSpPr>
        <p:spPr bwMode="auto">
          <a:xfrm>
            <a:off x="5572243" y="2923490"/>
            <a:ext cx="109451" cy="102285"/>
          </a:xfrm>
          <a:custGeom>
            <a:avLst/>
            <a:gdLst>
              <a:gd name="T0" fmla="*/ 70 w 147"/>
              <a:gd name="T1" fmla="*/ 92 h 156"/>
              <a:gd name="T2" fmla="*/ 76 w 147"/>
              <a:gd name="T3" fmla="*/ 77 h 156"/>
              <a:gd name="T4" fmla="*/ 134 w 147"/>
              <a:gd name="T5" fmla="*/ 100 h 156"/>
              <a:gd name="T6" fmla="*/ 112 w 147"/>
              <a:gd name="T7" fmla="*/ 151 h 156"/>
              <a:gd name="T8" fmla="*/ 95 w 147"/>
              <a:gd name="T9" fmla="*/ 155 h 156"/>
              <a:gd name="T10" fmla="*/ 78 w 147"/>
              <a:gd name="T11" fmla="*/ 156 h 156"/>
              <a:gd name="T12" fmla="*/ 62 w 147"/>
              <a:gd name="T13" fmla="*/ 153 h 156"/>
              <a:gd name="T14" fmla="*/ 47 w 147"/>
              <a:gd name="T15" fmla="*/ 148 h 156"/>
              <a:gd name="T16" fmla="*/ 30 w 147"/>
              <a:gd name="T17" fmla="*/ 137 h 156"/>
              <a:gd name="T18" fmla="*/ 14 w 147"/>
              <a:gd name="T19" fmla="*/ 123 h 156"/>
              <a:gd name="T20" fmla="*/ 5 w 147"/>
              <a:gd name="T21" fmla="*/ 108 h 156"/>
              <a:gd name="T22" fmla="*/ 0 w 147"/>
              <a:gd name="T23" fmla="*/ 89 h 156"/>
              <a:gd name="T24" fmla="*/ 2 w 147"/>
              <a:gd name="T25" fmla="*/ 69 h 156"/>
              <a:gd name="T26" fmla="*/ 8 w 147"/>
              <a:gd name="T27" fmla="*/ 48 h 156"/>
              <a:gd name="T28" fmla="*/ 19 w 147"/>
              <a:gd name="T29" fmla="*/ 30 h 156"/>
              <a:gd name="T30" fmla="*/ 31 w 147"/>
              <a:gd name="T31" fmla="*/ 16 h 156"/>
              <a:gd name="T32" fmla="*/ 48 w 147"/>
              <a:gd name="T33" fmla="*/ 5 h 156"/>
              <a:gd name="T34" fmla="*/ 67 w 147"/>
              <a:gd name="T35" fmla="*/ 0 h 156"/>
              <a:gd name="T36" fmla="*/ 86 w 147"/>
              <a:gd name="T37" fmla="*/ 0 h 156"/>
              <a:gd name="T38" fmla="*/ 106 w 147"/>
              <a:gd name="T39" fmla="*/ 6 h 156"/>
              <a:gd name="T40" fmla="*/ 120 w 147"/>
              <a:gd name="T41" fmla="*/ 14 h 156"/>
              <a:gd name="T42" fmla="*/ 131 w 147"/>
              <a:gd name="T43" fmla="*/ 23 h 156"/>
              <a:gd name="T44" fmla="*/ 139 w 147"/>
              <a:gd name="T45" fmla="*/ 33 h 156"/>
              <a:gd name="T46" fmla="*/ 144 w 147"/>
              <a:gd name="T47" fmla="*/ 44 h 156"/>
              <a:gd name="T48" fmla="*/ 147 w 147"/>
              <a:gd name="T49" fmla="*/ 56 h 156"/>
              <a:gd name="T50" fmla="*/ 145 w 147"/>
              <a:gd name="T51" fmla="*/ 72 h 156"/>
              <a:gd name="T52" fmla="*/ 126 w 147"/>
              <a:gd name="T53" fmla="*/ 69 h 156"/>
              <a:gd name="T54" fmla="*/ 128 w 147"/>
              <a:gd name="T55" fmla="*/ 58 h 156"/>
              <a:gd name="T56" fmla="*/ 126 w 147"/>
              <a:gd name="T57" fmla="*/ 48 h 156"/>
              <a:gd name="T58" fmla="*/ 123 w 147"/>
              <a:gd name="T59" fmla="*/ 41 h 156"/>
              <a:gd name="T60" fmla="*/ 117 w 147"/>
              <a:gd name="T61" fmla="*/ 34 h 156"/>
              <a:gd name="T62" fmla="*/ 109 w 147"/>
              <a:gd name="T63" fmla="*/ 27 h 156"/>
              <a:gd name="T64" fmla="*/ 100 w 147"/>
              <a:gd name="T65" fmla="*/ 22 h 156"/>
              <a:gd name="T66" fmla="*/ 87 w 147"/>
              <a:gd name="T67" fmla="*/ 19 h 156"/>
              <a:gd name="T68" fmla="*/ 76 w 147"/>
              <a:gd name="T69" fmla="*/ 17 h 156"/>
              <a:gd name="T70" fmla="*/ 67 w 147"/>
              <a:gd name="T71" fmla="*/ 17 h 156"/>
              <a:gd name="T72" fmla="*/ 58 w 147"/>
              <a:gd name="T73" fmla="*/ 20 h 156"/>
              <a:gd name="T74" fmla="*/ 44 w 147"/>
              <a:gd name="T75" fmla="*/ 30 h 156"/>
              <a:gd name="T76" fmla="*/ 34 w 147"/>
              <a:gd name="T77" fmla="*/ 42 h 156"/>
              <a:gd name="T78" fmla="*/ 26 w 147"/>
              <a:gd name="T79" fmla="*/ 55 h 156"/>
              <a:gd name="T80" fmla="*/ 22 w 147"/>
              <a:gd name="T81" fmla="*/ 73 h 156"/>
              <a:gd name="T82" fmla="*/ 20 w 147"/>
              <a:gd name="T83" fmla="*/ 89 h 156"/>
              <a:gd name="T84" fmla="*/ 23 w 147"/>
              <a:gd name="T85" fmla="*/ 103 h 156"/>
              <a:gd name="T86" fmla="*/ 30 w 147"/>
              <a:gd name="T87" fmla="*/ 116 h 156"/>
              <a:gd name="T88" fmla="*/ 41 w 147"/>
              <a:gd name="T89" fmla="*/ 125 h 156"/>
              <a:gd name="T90" fmla="*/ 53 w 147"/>
              <a:gd name="T91" fmla="*/ 131 h 156"/>
              <a:gd name="T92" fmla="*/ 66 w 147"/>
              <a:gd name="T93" fmla="*/ 136 h 156"/>
              <a:gd name="T94" fmla="*/ 78 w 147"/>
              <a:gd name="T95" fmla="*/ 137 h 156"/>
              <a:gd name="T96" fmla="*/ 91 w 147"/>
              <a:gd name="T97" fmla="*/ 136 h 156"/>
              <a:gd name="T98" fmla="*/ 100 w 147"/>
              <a:gd name="T99" fmla="*/ 134 h 156"/>
              <a:gd name="T100" fmla="*/ 111 w 147"/>
              <a:gd name="T101" fmla="*/ 109 h 156"/>
              <a:gd name="T102" fmla="*/ 70 w 147"/>
              <a:gd name="T103" fmla="*/ 9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" h="156">
                <a:moveTo>
                  <a:pt x="70" y="92"/>
                </a:moveTo>
                <a:lnTo>
                  <a:pt x="76" y="77"/>
                </a:lnTo>
                <a:lnTo>
                  <a:pt x="134" y="100"/>
                </a:lnTo>
                <a:lnTo>
                  <a:pt x="112" y="151"/>
                </a:lnTo>
                <a:lnTo>
                  <a:pt x="95" y="155"/>
                </a:lnTo>
                <a:lnTo>
                  <a:pt x="78" y="156"/>
                </a:lnTo>
                <a:lnTo>
                  <a:pt x="62" y="153"/>
                </a:lnTo>
                <a:lnTo>
                  <a:pt x="47" y="148"/>
                </a:lnTo>
                <a:lnTo>
                  <a:pt x="30" y="137"/>
                </a:lnTo>
                <a:lnTo>
                  <a:pt x="14" y="123"/>
                </a:lnTo>
                <a:lnTo>
                  <a:pt x="5" y="108"/>
                </a:lnTo>
                <a:lnTo>
                  <a:pt x="0" y="89"/>
                </a:lnTo>
                <a:lnTo>
                  <a:pt x="2" y="69"/>
                </a:lnTo>
                <a:lnTo>
                  <a:pt x="8" y="48"/>
                </a:lnTo>
                <a:lnTo>
                  <a:pt x="19" y="30"/>
                </a:lnTo>
                <a:lnTo>
                  <a:pt x="31" y="16"/>
                </a:lnTo>
                <a:lnTo>
                  <a:pt x="48" y="5"/>
                </a:lnTo>
                <a:lnTo>
                  <a:pt x="67" y="0"/>
                </a:lnTo>
                <a:lnTo>
                  <a:pt x="86" y="0"/>
                </a:lnTo>
                <a:lnTo>
                  <a:pt x="106" y="6"/>
                </a:lnTo>
                <a:lnTo>
                  <a:pt x="120" y="14"/>
                </a:lnTo>
                <a:lnTo>
                  <a:pt x="131" y="23"/>
                </a:lnTo>
                <a:lnTo>
                  <a:pt x="139" y="33"/>
                </a:lnTo>
                <a:lnTo>
                  <a:pt x="144" y="44"/>
                </a:lnTo>
                <a:lnTo>
                  <a:pt x="147" y="56"/>
                </a:lnTo>
                <a:lnTo>
                  <a:pt x="145" y="72"/>
                </a:lnTo>
                <a:lnTo>
                  <a:pt x="126" y="69"/>
                </a:lnTo>
                <a:lnTo>
                  <a:pt x="128" y="58"/>
                </a:lnTo>
                <a:lnTo>
                  <a:pt x="126" y="48"/>
                </a:lnTo>
                <a:lnTo>
                  <a:pt x="123" y="41"/>
                </a:lnTo>
                <a:lnTo>
                  <a:pt x="117" y="34"/>
                </a:lnTo>
                <a:lnTo>
                  <a:pt x="109" y="27"/>
                </a:lnTo>
                <a:lnTo>
                  <a:pt x="100" y="22"/>
                </a:lnTo>
                <a:lnTo>
                  <a:pt x="87" y="19"/>
                </a:lnTo>
                <a:lnTo>
                  <a:pt x="76" y="17"/>
                </a:lnTo>
                <a:lnTo>
                  <a:pt x="67" y="17"/>
                </a:lnTo>
                <a:lnTo>
                  <a:pt x="58" y="20"/>
                </a:lnTo>
                <a:lnTo>
                  <a:pt x="44" y="30"/>
                </a:lnTo>
                <a:lnTo>
                  <a:pt x="34" y="42"/>
                </a:lnTo>
                <a:lnTo>
                  <a:pt x="26" y="55"/>
                </a:lnTo>
                <a:lnTo>
                  <a:pt x="22" y="73"/>
                </a:lnTo>
                <a:lnTo>
                  <a:pt x="20" y="89"/>
                </a:lnTo>
                <a:lnTo>
                  <a:pt x="23" y="103"/>
                </a:lnTo>
                <a:lnTo>
                  <a:pt x="30" y="116"/>
                </a:lnTo>
                <a:lnTo>
                  <a:pt x="41" y="125"/>
                </a:lnTo>
                <a:lnTo>
                  <a:pt x="53" y="131"/>
                </a:lnTo>
                <a:lnTo>
                  <a:pt x="66" y="136"/>
                </a:lnTo>
                <a:lnTo>
                  <a:pt x="78" y="137"/>
                </a:lnTo>
                <a:lnTo>
                  <a:pt x="91" y="136"/>
                </a:lnTo>
                <a:lnTo>
                  <a:pt x="100" y="134"/>
                </a:lnTo>
                <a:lnTo>
                  <a:pt x="111" y="109"/>
                </a:lnTo>
                <a:lnTo>
                  <a:pt x="7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Freeform 63"/>
          <p:cNvSpPr>
            <a:spLocks/>
          </p:cNvSpPr>
          <p:nvPr/>
        </p:nvSpPr>
        <p:spPr bwMode="auto">
          <a:xfrm>
            <a:off x="5826243" y="3052078"/>
            <a:ext cx="112409" cy="102285"/>
          </a:xfrm>
          <a:custGeom>
            <a:avLst/>
            <a:gdLst>
              <a:gd name="T0" fmla="*/ 0 w 153"/>
              <a:gd name="T1" fmla="*/ 141 h 155"/>
              <a:gd name="T2" fmla="*/ 92 w 153"/>
              <a:gd name="T3" fmla="*/ 47 h 155"/>
              <a:gd name="T4" fmla="*/ 56 w 153"/>
              <a:gd name="T5" fmla="*/ 12 h 155"/>
              <a:gd name="T6" fmla="*/ 68 w 153"/>
              <a:gd name="T7" fmla="*/ 0 h 155"/>
              <a:gd name="T8" fmla="*/ 153 w 153"/>
              <a:gd name="T9" fmla="*/ 81 h 155"/>
              <a:gd name="T10" fmla="*/ 140 w 153"/>
              <a:gd name="T11" fmla="*/ 94 h 155"/>
              <a:gd name="T12" fmla="*/ 106 w 153"/>
              <a:gd name="T13" fmla="*/ 59 h 155"/>
              <a:gd name="T14" fmla="*/ 14 w 153"/>
              <a:gd name="T15" fmla="*/ 155 h 155"/>
              <a:gd name="T16" fmla="*/ 0 w 153"/>
              <a:gd name="T17" fmla="*/ 14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5">
                <a:moveTo>
                  <a:pt x="0" y="141"/>
                </a:moveTo>
                <a:lnTo>
                  <a:pt x="92" y="47"/>
                </a:lnTo>
                <a:lnTo>
                  <a:pt x="56" y="12"/>
                </a:lnTo>
                <a:lnTo>
                  <a:pt x="68" y="0"/>
                </a:lnTo>
                <a:lnTo>
                  <a:pt x="153" y="81"/>
                </a:lnTo>
                <a:lnTo>
                  <a:pt x="140" y="94"/>
                </a:lnTo>
                <a:lnTo>
                  <a:pt x="106" y="59"/>
                </a:lnTo>
                <a:lnTo>
                  <a:pt x="14" y="155"/>
                </a:lnTo>
                <a:lnTo>
                  <a:pt x="0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Freeform 64"/>
          <p:cNvSpPr>
            <a:spLocks/>
          </p:cNvSpPr>
          <p:nvPr/>
        </p:nvSpPr>
        <p:spPr bwMode="auto">
          <a:xfrm>
            <a:off x="5838942" y="3215870"/>
            <a:ext cx="45719" cy="194080"/>
          </a:xfrm>
          <a:custGeom>
            <a:avLst/>
            <a:gdLst>
              <a:gd name="T0" fmla="*/ 39 w 49"/>
              <a:gd name="T1" fmla="*/ 297 h 297"/>
              <a:gd name="T2" fmla="*/ 0 w 49"/>
              <a:gd name="T3" fmla="*/ 2 h 297"/>
              <a:gd name="T4" fmla="*/ 10 w 49"/>
              <a:gd name="T5" fmla="*/ 0 h 297"/>
              <a:gd name="T6" fmla="*/ 49 w 49"/>
              <a:gd name="T7" fmla="*/ 295 h 297"/>
              <a:gd name="T8" fmla="*/ 39 w 49"/>
              <a:gd name="T9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97">
                <a:moveTo>
                  <a:pt x="39" y="297"/>
                </a:moveTo>
                <a:lnTo>
                  <a:pt x="0" y="2"/>
                </a:lnTo>
                <a:lnTo>
                  <a:pt x="10" y="0"/>
                </a:lnTo>
                <a:lnTo>
                  <a:pt x="49" y="295"/>
                </a:lnTo>
                <a:lnTo>
                  <a:pt x="39" y="297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Freeform 65"/>
          <p:cNvSpPr>
            <a:spLocks/>
          </p:cNvSpPr>
          <p:nvPr/>
        </p:nvSpPr>
        <p:spPr bwMode="auto">
          <a:xfrm>
            <a:off x="5605579" y="3074583"/>
            <a:ext cx="45719" cy="194080"/>
          </a:xfrm>
          <a:custGeom>
            <a:avLst/>
            <a:gdLst>
              <a:gd name="T0" fmla="*/ 39 w 48"/>
              <a:gd name="T1" fmla="*/ 297 h 297"/>
              <a:gd name="T2" fmla="*/ 0 w 48"/>
              <a:gd name="T3" fmla="*/ 2 h 297"/>
              <a:gd name="T4" fmla="*/ 9 w 48"/>
              <a:gd name="T5" fmla="*/ 0 h 297"/>
              <a:gd name="T6" fmla="*/ 48 w 48"/>
              <a:gd name="T7" fmla="*/ 295 h 297"/>
              <a:gd name="T8" fmla="*/ 39 w 48"/>
              <a:gd name="T9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97">
                <a:moveTo>
                  <a:pt x="39" y="297"/>
                </a:moveTo>
                <a:lnTo>
                  <a:pt x="0" y="2"/>
                </a:lnTo>
                <a:lnTo>
                  <a:pt x="9" y="0"/>
                </a:lnTo>
                <a:lnTo>
                  <a:pt x="48" y="295"/>
                </a:lnTo>
                <a:lnTo>
                  <a:pt x="39" y="297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Freeform 66"/>
          <p:cNvSpPr>
            <a:spLocks/>
          </p:cNvSpPr>
          <p:nvPr/>
        </p:nvSpPr>
        <p:spPr bwMode="auto">
          <a:xfrm>
            <a:off x="4338755" y="2501023"/>
            <a:ext cx="45719" cy="410452"/>
          </a:xfrm>
          <a:custGeom>
            <a:avLst/>
            <a:gdLst>
              <a:gd name="T0" fmla="*/ 0 w 46"/>
              <a:gd name="T1" fmla="*/ 601 h 625"/>
              <a:gd name="T2" fmla="*/ 12 w 46"/>
              <a:gd name="T3" fmla="*/ 601 h 625"/>
              <a:gd name="T4" fmla="*/ 12 w 46"/>
              <a:gd name="T5" fmla="*/ 0 h 625"/>
              <a:gd name="T6" fmla="*/ 35 w 46"/>
              <a:gd name="T7" fmla="*/ 0 h 625"/>
              <a:gd name="T8" fmla="*/ 35 w 46"/>
              <a:gd name="T9" fmla="*/ 601 h 625"/>
              <a:gd name="T10" fmla="*/ 46 w 46"/>
              <a:gd name="T11" fmla="*/ 601 h 625"/>
              <a:gd name="T12" fmla="*/ 23 w 46"/>
              <a:gd name="T13" fmla="*/ 625 h 625"/>
              <a:gd name="T14" fmla="*/ 0 w 46"/>
              <a:gd name="T15" fmla="*/ 601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625">
                <a:moveTo>
                  <a:pt x="0" y="601"/>
                </a:moveTo>
                <a:lnTo>
                  <a:pt x="12" y="601"/>
                </a:lnTo>
                <a:lnTo>
                  <a:pt x="12" y="0"/>
                </a:lnTo>
                <a:lnTo>
                  <a:pt x="35" y="0"/>
                </a:lnTo>
                <a:lnTo>
                  <a:pt x="35" y="601"/>
                </a:lnTo>
                <a:lnTo>
                  <a:pt x="46" y="601"/>
                </a:lnTo>
                <a:lnTo>
                  <a:pt x="23" y="625"/>
                </a:lnTo>
                <a:lnTo>
                  <a:pt x="0" y="601"/>
                </a:lnTo>
                <a:close/>
              </a:path>
            </a:pathLst>
          </a:custGeom>
          <a:solidFill>
            <a:srgbClr val="AD73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Freeform 67"/>
          <p:cNvSpPr>
            <a:spLocks noEditPoints="1"/>
          </p:cNvSpPr>
          <p:nvPr/>
        </p:nvSpPr>
        <p:spPr bwMode="auto">
          <a:xfrm>
            <a:off x="4313355" y="2495641"/>
            <a:ext cx="82828" cy="430122"/>
          </a:xfrm>
          <a:custGeom>
            <a:avLst/>
            <a:gdLst>
              <a:gd name="T0" fmla="*/ 0 w 111"/>
              <a:gd name="T1" fmla="*/ 602 h 656"/>
              <a:gd name="T2" fmla="*/ 44 w 111"/>
              <a:gd name="T3" fmla="*/ 602 h 656"/>
              <a:gd name="T4" fmla="*/ 30 w 111"/>
              <a:gd name="T5" fmla="*/ 614 h 656"/>
              <a:gd name="T6" fmla="*/ 30 w 111"/>
              <a:gd name="T7" fmla="*/ 0 h 656"/>
              <a:gd name="T8" fmla="*/ 80 w 111"/>
              <a:gd name="T9" fmla="*/ 0 h 656"/>
              <a:gd name="T10" fmla="*/ 80 w 111"/>
              <a:gd name="T11" fmla="*/ 614 h 656"/>
              <a:gd name="T12" fmla="*/ 67 w 111"/>
              <a:gd name="T13" fmla="*/ 602 h 656"/>
              <a:gd name="T14" fmla="*/ 111 w 111"/>
              <a:gd name="T15" fmla="*/ 602 h 656"/>
              <a:gd name="T16" fmla="*/ 55 w 111"/>
              <a:gd name="T17" fmla="*/ 656 h 656"/>
              <a:gd name="T18" fmla="*/ 0 w 111"/>
              <a:gd name="T19" fmla="*/ 602 h 656"/>
              <a:gd name="T20" fmla="*/ 64 w 111"/>
              <a:gd name="T21" fmla="*/ 628 h 656"/>
              <a:gd name="T22" fmla="*/ 46 w 111"/>
              <a:gd name="T23" fmla="*/ 628 h 656"/>
              <a:gd name="T24" fmla="*/ 69 w 111"/>
              <a:gd name="T25" fmla="*/ 605 h 656"/>
              <a:gd name="T26" fmla="*/ 78 w 111"/>
              <a:gd name="T27" fmla="*/ 628 h 656"/>
              <a:gd name="T28" fmla="*/ 53 w 111"/>
              <a:gd name="T29" fmla="*/ 628 h 656"/>
              <a:gd name="T30" fmla="*/ 53 w 111"/>
              <a:gd name="T31" fmla="*/ 13 h 656"/>
              <a:gd name="T32" fmla="*/ 67 w 111"/>
              <a:gd name="T33" fmla="*/ 27 h 656"/>
              <a:gd name="T34" fmla="*/ 44 w 111"/>
              <a:gd name="T35" fmla="*/ 27 h 656"/>
              <a:gd name="T36" fmla="*/ 57 w 111"/>
              <a:gd name="T37" fmla="*/ 13 h 656"/>
              <a:gd name="T38" fmla="*/ 57 w 111"/>
              <a:gd name="T39" fmla="*/ 628 h 656"/>
              <a:gd name="T40" fmla="*/ 32 w 111"/>
              <a:gd name="T41" fmla="*/ 628 h 656"/>
              <a:gd name="T42" fmla="*/ 41 w 111"/>
              <a:gd name="T43" fmla="*/ 605 h 656"/>
              <a:gd name="T44" fmla="*/ 64 w 111"/>
              <a:gd name="T45" fmla="*/ 628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" h="656">
                <a:moveTo>
                  <a:pt x="0" y="602"/>
                </a:moveTo>
                <a:lnTo>
                  <a:pt x="44" y="602"/>
                </a:lnTo>
                <a:lnTo>
                  <a:pt x="30" y="614"/>
                </a:lnTo>
                <a:lnTo>
                  <a:pt x="30" y="0"/>
                </a:lnTo>
                <a:lnTo>
                  <a:pt x="80" y="0"/>
                </a:lnTo>
                <a:lnTo>
                  <a:pt x="80" y="614"/>
                </a:lnTo>
                <a:lnTo>
                  <a:pt x="67" y="602"/>
                </a:lnTo>
                <a:lnTo>
                  <a:pt x="111" y="602"/>
                </a:lnTo>
                <a:lnTo>
                  <a:pt x="55" y="656"/>
                </a:lnTo>
                <a:lnTo>
                  <a:pt x="0" y="602"/>
                </a:lnTo>
                <a:close/>
                <a:moveTo>
                  <a:pt x="64" y="628"/>
                </a:moveTo>
                <a:lnTo>
                  <a:pt x="46" y="628"/>
                </a:lnTo>
                <a:lnTo>
                  <a:pt x="69" y="605"/>
                </a:lnTo>
                <a:lnTo>
                  <a:pt x="78" y="628"/>
                </a:lnTo>
                <a:lnTo>
                  <a:pt x="53" y="628"/>
                </a:lnTo>
                <a:lnTo>
                  <a:pt x="53" y="13"/>
                </a:lnTo>
                <a:lnTo>
                  <a:pt x="67" y="27"/>
                </a:lnTo>
                <a:lnTo>
                  <a:pt x="44" y="27"/>
                </a:lnTo>
                <a:lnTo>
                  <a:pt x="57" y="13"/>
                </a:lnTo>
                <a:lnTo>
                  <a:pt x="57" y="628"/>
                </a:lnTo>
                <a:lnTo>
                  <a:pt x="32" y="628"/>
                </a:lnTo>
                <a:lnTo>
                  <a:pt x="41" y="605"/>
                </a:lnTo>
                <a:lnTo>
                  <a:pt x="64" y="628"/>
                </a:lnTo>
                <a:close/>
              </a:path>
            </a:pathLst>
          </a:custGeom>
          <a:solidFill>
            <a:srgbClr val="7E537D"/>
          </a:solidFill>
          <a:ln w="0">
            <a:solidFill>
              <a:srgbClr val="7E537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Freeform 68"/>
          <p:cNvSpPr>
            <a:spLocks/>
          </p:cNvSpPr>
          <p:nvPr/>
        </p:nvSpPr>
        <p:spPr bwMode="auto">
          <a:xfrm>
            <a:off x="4338755" y="4080025"/>
            <a:ext cx="45719" cy="257024"/>
          </a:xfrm>
          <a:custGeom>
            <a:avLst/>
            <a:gdLst>
              <a:gd name="T0" fmla="*/ 0 w 46"/>
              <a:gd name="T1" fmla="*/ 367 h 390"/>
              <a:gd name="T2" fmla="*/ 12 w 46"/>
              <a:gd name="T3" fmla="*/ 367 h 390"/>
              <a:gd name="T4" fmla="*/ 12 w 46"/>
              <a:gd name="T5" fmla="*/ 0 h 390"/>
              <a:gd name="T6" fmla="*/ 35 w 46"/>
              <a:gd name="T7" fmla="*/ 0 h 390"/>
              <a:gd name="T8" fmla="*/ 35 w 46"/>
              <a:gd name="T9" fmla="*/ 367 h 390"/>
              <a:gd name="T10" fmla="*/ 46 w 46"/>
              <a:gd name="T11" fmla="*/ 367 h 390"/>
              <a:gd name="T12" fmla="*/ 23 w 46"/>
              <a:gd name="T13" fmla="*/ 390 h 390"/>
              <a:gd name="T14" fmla="*/ 0 w 46"/>
              <a:gd name="T15" fmla="*/ 367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390">
                <a:moveTo>
                  <a:pt x="0" y="367"/>
                </a:moveTo>
                <a:lnTo>
                  <a:pt x="12" y="367"/>
                </a:lnTo>
                <a:lnTo>
                  <a:pt x="12" y="0"/>
                </a:lnTo>
                <a:lnTo>
                  <a:pt x="35" y="0"/>
                </a:lnTo>
                <a:lnTo>
                  <a:pt x="35" y="367"/>
                </a:lnTo>
                <a:lnTo>
                  <a:pt x="46" y="367"/>
                </a:lnTo>
                <a:lnTo>
                  <a:pt x="23" y="390"/>
                </a:lnTo>
                <a:lnTo>
                  <a:pt x="0" y="367"/>
                </a:lnTo>
                <a:close/>
              </a:path>
            </a:pathLst>
          </a:custGeom>
          <a:solidFill>
            <a:srgbClr val="AD73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Freeform 69"/>
          <p:cNvSpPr>
            <a:spLocks noEditPoints="1"/>
          </p:cNvSpPr>
          <p:nvPr/>
        </p:nvSpPr>
        <p:spPr bwMode="auto">
          <a:xfrm>
            <a:off x="4313355" y="4074642"/>
            <a:ext cx="82828" cy="276694"/>
          </a:xfrm>
          <a:custGeom>
            <a:avLst/>
            <a:gdLst>
              <a:gd name="T0" fmla="*/ 0 w 111"/>
              <a:gd name="T1" fmla="*/ 367 h 422"/>
              <a:gd name="T2" fmla="*/ 44 w 111"/>
              <a:gd name="T3" fmla="*/ 367 h 422"/>
              <a:gd name="T4" fmla="*/ 30 w 111"/>
              <a:gd name="T5" fmla="*/ 380 h 422"/>
              <a:gd name="T6" fmla="*/ 30 w 111"/>
              <a:gd name="T7" fmla="*/ 0 h 422"/>
              <a:gd name="T8" fmla="*/ 80 w 111"/>
              <a:gd name="T9" fmla="*/ 0 h 422"/>
              <a:gd name="T10" fmla="*/ 80 w 111"/>
              <a:gd name="T11" fmla="*/ 380 h 422"/>
              <a:gd name="T12" fmla="*/ 67 w 111"/>
              <a:gd name="T13" fmla="*/ 367 h 422"/>
              <a:gd name="T14" fmla="*/ 111 w 111"/>
              <a:gd name="T15" fmla="*/ 367 h 422"/>
              <a:gd name="T16" fmla="*/ 55 w 111"/>
              <a:gd name="T17" fmla="*/ 422 h 422"/>
              <a:gd name="T18" fmla="*/ 0 w 111"/>
              <a:gd name="T19" fmla="*/ 367 h 422"/>
              <a:gd name="T20" fmla="*/ 64 w 111"/>
              <a:gd name="T21" fmla="*/ 394 h 422"/>
              <a:gd name="T22" fmla="*/ 46 w 111"/>
              <a:gd name="T23" fmla="*/ 394 h 422"/>
              <a:gd name="T24" fmla="*/ 69 w 111"/>
              <a:gd name="T25" fmla="*/ 370 h 422"/>
              <a:gd name="T26" fmla="*/ 78 w 111"/>
              <a:gd name="T27" fmla="*/ 394 h 422"/>
              <a:gd name="T28" fmla="*/ 53 w 111"/>
              <a:gd name="T29" fmla="*/ 394 h 422"/>
              <a:gd name="T30" fmla="*/ 53 w 111"/>
              <a:gd name="T31" fmla="*/ 13 h 422"/>
              <a:gd name="T32" fmla="*/ 67 w 111"/>
              <a:gd name="T33" fmla="*/ 27 h 422"/>
              <a:gd name="T34" fmla="*/ 44 w 111"/>
              <a:gd name="T35" fmla="*/ 27 h 422"/>
              <a:gd name="T36" fmla="*/ 57 w 111"/>
              <a:gd name="T37" fmla="*/ 13 h 422"/>
              <a:gd name="T38" fmla="*/ 57 w 111"/>
              <a:gd name="T39" fmla="*/ 394 h 422"/>
              <a:gd name="T40" fmla="*/ 32 w 111"/>
              <a:gd name="T41" fmla="*/ 394 h 422"/>
              <a:gd name="T42" fmla="*/ 41 w 111"/>
              <a:gd name="T43" fmla="*/ 370 h 422"/>
              <a:gd name="T44" fmla="*/ 64 w 111"/>
              <a:gd name="T45" fmla="*/ 394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" h="422">
                <a:moveTo>
                  <a:pt x="0" y="367"/>
                </a:moveTo>
                <a:lnTo>
                  <a:pt x="44" y="367"/>
                </a:lnTo>
                <a:lnTo>
                  <a:pt x="30" y="380"/>
                </a:lnTo>
                <a:lnTo>
                  <a:pt x="30" y="0"/>
                </a:lnTo>
                <a:lnTo>
                  <a:pt x="80" y="0"/>
                </a:lnTo>
                <a:lnTo>
                  <a:pt x="80" y="380"/>
                </a:lnTo>
                <a:lnTo>
                  <a:pt x="67" y="367"/>
                </a:lnTo>
                <a:lnTo>
                  <a:pt x="111" y="367"/>
                </a:lnTo>
                <a:lnTo>
                  <a:pt x="55" y="422"/>
                </a:lnTo>
                <a:lnTo>
                  <a:pt x="0" y="367"/>
                </a:lnTo>
                <a:close/>
                <a:moveTo>
                  <a:pt x="64" y="394"/>
                </a:moveTo>
                <a:lnTo>
                  <a:pt x="46" y="394"/>
                </a:lnTo>
                <a:lnTo>
                  <a:pt x="69" y="370"/>
                </a:lnTo>
                <a:lnTo>
                  <a:pt x="78" y="394"/>
                </a:lnTo>
                <a:lnTo>
                  <a:pt x="53" y="394"/>
                </a:lnTo>
                <a:lnTo>
                  <a:pt x="53" y="13"/>
                </a:lnTo>
                <a:lnTo>
                  <a:pt x="67" y="27"/>
                </a:lnTo>
                <a:lnTo>
                  <a:pt x="44" y="27"/>
                </a:lnTo>
                <a:lnTo>
                  <a:pt x="57" y="13"/>
                </a:lnTo>
                <a:lnTo>
                  <a:pt x="57" y="394"/>
                </a:lnTo>
                <a:lnTo>
                  <a:pt x="32" y="394"/>
                </a:lnTo>
                <a:lnTo>
                  <a:pt x="41" y="370"/>
                </a:lnTo>
                <a:lnTo>
                  <a:pt x="64" y="394"/>
                </a:lnTo>
                <a:close/>
              </a:path>
            </a:pathLst>
          </a:custGeom>
          <a:solidFill>
            <a:srgbClr val="7E537D"/>
          </a:solidFill>
          <a:ln w="0">
            <a:solidFill>
              <a:srgbClr val="7E537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Rectangle 72"/>
          <p:cNvSpPr>
            <a:spLocks noChangeArrowheads="1"/>
          </p:cNvSpPr>
          <p:nvPr/>
        </p:nvSpPr>
        <p:spPr bwMode="auto">
          <a:xfrm>
            <a:off x="4475280" y="4103993"/>
            <a:ext cx="48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Ligate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0" name="Rectangle 73"/>
          <p:cNvSpPr>
            <a:spLocks noChangeArrowheads="1"/>
          </p:cNvSpPr>
          <p:nvPr/>
        </p:nvSpPr>
        <p:spPr bwMode="auto">
          <a:xfrm>
            <a:off x="4996679" y="4103993"/>
            <a:ext cx="7522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Adapters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1" name="Freeform 74"/>
          <p:cNvSpPr>
            <a:spLocks/>
          </p:cNvSpPr>
          <p:nvPr/>
        </p:nvSpPr>
        <p:spPr bwMode="auto">
          <a:xfrm>
            <a:off x="4338755" y="4452812"/>
            <a:ext cx="45719" cy="255712"/>
          </a:xfrm>
          <a:custGeom>
            <a:avLst/>
            <a:gdLst>
              <a:gd name="T0" fmla="*/ 0 w 46"/>
              <a:gd name="T1" fmla="*/ 367 h 391"/>
              <a:gd name="T2" fmla="*/ 12 w 46"/>
              <a:gd name="T3" fmla="*/ 367 h 391"/>
              <a:gd name="T4" fmla="*/ 12 w 46"/>
              <a:gd name="T5" fmla="*/ 0 h 391"/>
              <a:gd name="T6" fmla="*/ 35 w 46"/>
              <a:gd name="T7" fmla="*/ 0 h 391"/>
              <a:gd name="T8" fmla="*/ 35 w 46"/>
              <a:gd name="T9" fmla="*/ 367 h 391"/>
              <a:gd name="T10" fmla="*/ 46 w 46"/>
              <a:gd name="T11" fmla="*/ 367 h 391"/>
              <a:gd name="T12" fmla="*/ 23 w 46"/>
              <a:gd name="T13" fmla="*/ 391 h 391"/>
              <a:gd name="T14" fmla="*/ 0 w 46"/>
              <a:gd name="T15" fmla="*/ 36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391">
                <a:moveTo>
                  <a:pt x="0" y="367"/>
                </a:moveTo>
                <a:lnTo>
                  <a:pt x="12" y="367"/>
                </a:lnTo>
                <a:lnTo>
                  <a:pt x="12" y="0"/>
                </a:lnTo>
                <a:lnTo>
                  <a:pt x="35" y="0"/>
                </a:lnTo>
                <a:lnTo>
                  <a:pt x="35" y="367"/>
                </a:lnTo>
                <a:lnTo>
                  <a:pt x="46" y="367"/>
                </a:lnTo>
                <a:lnTo>
                  <a:pt x="23" y="391"/>
                </a:lnTo>
                <a:lnTo>
                  <a:pt x="0" y="367"/>
                </a:lnTo>
                <a:close/>
              </a:path>
            </a:pathLst>
          </a:custGeom>
          <a:solidFill>
            <a:srgbClr val="AD73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Freeform 75"/>
          <p:cNvSpPr>
            <a:spLocks noEditPoints="1"/>
          </p:cNvSpPr>
          <p:nvPr/>
        </p:nvSpPr>
        <p:spPr bwMode="auto">
          <a:xfrm>
            <a:off x="4313355" y="4446117"/>
            <a:ext cx="82828" cy="276694"/>
          </a:xfrm>
          <a:custGeom>
            <a:avLst/>
            <a:gdLst>
              <a:gd name="T0" fmla="*/ 0 w 111"/>
              <a:gd name="T1" fmla="*/ 367 h 421"/>
              <a:gd name="T2" fmla="*/ 44 w 111"/>
              <a:gd name="T3" fmla="*/ 367 h 421"/>
              <a:gd name="T4" fmla="*/ 30 w 111"/>
              <a:gd name="T5" fmla="*/ 379 h 421"/>
              <a:gd name="T6" fmla="*/ 30 w 111"/>
              <a:gd name="T7" fmla="*/ 0 h 421"/>
              <a:gd name="T8" fmla="*/ 80 w 111"/>
              <a:gd name="T9" fmla="*/ 0 h 421"/>
              <a:gd name="T10" fmla="*/ 80 w 111"/>
              <a:gd name="T11" fmla="*/ 379 h 421"/>
              <a:gd name="T12" fmla="*/ 67 w 111"/>
              <a:gd name="T13" fmla="*/ 367 h 421"/>
              <a:gd name="T14" fmla="*/ 111 w 111"/>
              <a:gd name="T15" fmla="*/ 367 h 421"/>
              <a:gd name="T16" fmla="*/ 55 w 111"/>
              <a:gd name="T17" fmla="*/ 421 h 421"/>
              <a:gd name="T18" fmla="*/ 0 w 111"/>
              <a:gd name="T19" fmla="*/ 367 h 421"/>
              <a:gd name="T20" fmla="*/ 64 w 111"/>
              <a:gd name="T21" fmla="*/ 393 h 421"/>
              <a:gd name="T22" fmla="*/ 46 w 111"/>
              <a:gd name="T23" fmla="*/ 393 h 421"/>
              <a:gd name="T24" fmla="*/ 69 w 111"/>
              <a:gd name="T25" fmla="*/ 370 h 421"/>
              <a:gd name="T26" fmla="*/ 78 w 111"/>
              <a:gd name="T27" fmla="*/ 393 h 421"/>
              <a:gd name="T28" fmla="*/ 53 w 111"/>
              <a:gd name="T29" fmla="*/ 393 h 421"/>
              <a:gd name="T30" fmla="*/ 53 w 111"/>
              <a:gd name="T31" fmla="*/ 12 h 421"/>
              <a:gd name="T32" fmla="*/ 67 w 111"/>
              <a:gd name="T33" fmla="*/ 26 h 421"/>
              <a:gd name="T34" fmla="*/ 44 w 111"/>
              <a:gd name="T35" fmla="*/ 26 h 421"/>
              <a:gd name="T36" fmla="*/ 57 w 111"/>
              <a:gd name="T37" fmla="*/ 12 h 421"/>
              <a:gd name="T38" fmla="*/ 57 w 111"/>
              <a:gd name="T39" fmla="*/ 393 h 421"/>
              <a:gd name="T40" fmla="*/ 32 w 111"/>
              <a:gd name="T41" fmla="*/ 393 h 421"/>
              <a:gd name="T42" fmla="*/ 41 w 111"/>
              <a:gd name="T43" fmla="*/ 370 h 421"/>
              <a:gd name="T44" fmla="*/ 64 w 111"/>
              <a:gd name="T45" fmla="*/ 393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" h="421">
                <a:moveTo>
                  <a:pt x="0" y="367"/>
                </a:moveTo>
                <a:lnTo>
                  <a:pt x="44" y="367"/>
                </a:lnTo>
                <a:lnTo>
                  <a:pt x="30" y="379"/>
                </a:lnTo>
                <a:lnTo>
                  <a:pt x="30" y="0"/>
                </a:lnTo>
                <a:lnTo>
                  <a:pt x="80" y="0"/>
                </a:lnTo>
                <a:lnTo>
                  <a:pt x="80" y="379"/>
                </a:lnTo>
                <a:lnTo>
                  <a:pt x="67" y="367"/>
                </a:lnTo>
                <a:lnTo>
                  <a:pt x="111" y="367"/>
                </a:lnTo>
                <a:lnTo>
                  <a:pt x="55" y="421"/>
                </a:lnTo>
                <a:lnTo>
                  <a:pt x="0" y="367"/>
                </a:lnTo>
                <a:close/>
                <a:moveTo>
                  <a:pt x="64" y="393"/>
                </a:moveTo>
                <a:lnTo>
                  <a:pt x="46" y="393"/>
                </a:lnTo>
                <a:lnTo>
                  <a:pt x="69" y="370"/>
                </a:lnTo>
                <a:lnTo>
                  <a:pt x="78" y="393"/>
                </a:lnTo>
                <a:lnTo>
                  <a:pt x="53" y="393"/>
                </a:lnTo>
                <a:lnTo>
                  <a:pt x="53" y="12"/>
                </a:lnTo>
                <a:lnTo>
                  <a:pt x="67" y="26"/>
                </a:lnTo>
                <a:lnTo>
                  <a:pt x="44" y="26"/>
                </a:lnTo>
                <a:lnTo>
                  <a:pt x="57" y="12"/>
                </a:lnTo>
                <a:lnTo>
                  <a:pt x="57" y="393"/>
                </a:lnTo>
                <a:lnTo>
                  <a:pt x="32" y="393"/>
                </a:lnTo>
                <a:lnTo>
                  <a:pt x="41" y="370"/>
                </a:lnTo>
                <a:lnTo>
                  <a:pt x="64" y="393"/>
                </a:lnTo>
                <a:close/>
              </a:path>
            </a:pathLst>
          </a:custGeom>
          <a:solidFill>
            <a:srgbClr val="7E537D"/>
          </a:solidFill>
          <a:ln w="0">
            <a:solidFill>
              <a:srgbClr val="7E537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Rectangle 76"/>
          <p:cNvSpPr>
            <a:spLocks noChangeArrowheads="1"/>
          </p:cNvSpPr>
          <p:nvPr/>
        </p:nvSpPr>
        <p:spPr bwMode="auto">
          <a:xfrm>
            <a:off x="4475281" y="4496106"/>
            <a:ext cx="2163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Enrich DNA fragments / Amplify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4" name="Freeform 77"/>
          <p:cNvSpPr>
            <a:spLocks/>
          </p:cNvSpPr>
          <p:nvPr/>
        </p:nvSpPr>
        <p:spPr bwMode="auto">
          <a:xfrm>
            <a:off x="2546468" y="2201037"/>
            <a:ext cx="73953" cy="56387"/>
          </a:xfrm>
          <a:custGeom>
            <a:avLst/>
            <a:gdLst>
              <a:gd name="T0" fmla="*/ 53 w 100"/>
              <a:gd name="T1" fmla="*/ 82 h 86"/>
              <a:gd name="T2" fmla="*/ 58 w 100"/>
              <a:gd name="T3" fmla="*/ 70 h 86"/>
              <a:gd name="T4" fmla="*/ 67 w 100"/>
              <a:gd name="T5" fmla="*/ 73 h 86"/>
              <a:gd name="T6" fmla="*/ 75 w 100"/>
              <a:gd name="T7" fmla="*/ 73 h 86"/>
              <a:gd name="T8" fmla="*/ 81 w 100"/>
              <a:gd name="T9" fmla="*/ 70 h 86"/>
              <a:gd name="T10" fmla="*/ 86 w 100"/>
              <a:gd name="T11" fmla="*/ 64 h 86"/>
              <a:gd name="T12" fmla="*/ 89 w 100"/>
              <a:gd name="T13" fmla="*/ 56 h 86"/>
              <a:gd name="T14" fmla="*/ 89 w 100"/>
              <a:gd name="T15" fmla="*/ 48 h 86"/>
              <a:gd name="T16" fmla="*/ 86 w 100"/>
              <a:gd name="T17" fmla="*/ 40 h 86"/>
              <a:gd name="T18" fmla="*/ 80 w 100"/>
              <a:gd name="T19" fmla="*/ 34 h 86"/>
              <a:gd name="T20" fmla="*/ 72 w 100"/>
              <a:gd name="T21" fmla="*/ 32 h 86"/>
              <a:gd name="T22" fmla="*/ 64 w 100"/>
              <a:gd name="T23" fmla="*/ 32 h 86"/>
              <a:gd name="T24" fmla="*/ 56 w 100"/>
              <a:gd name="T25" fmla="*/ 36 h 86"/>
              <a:gd name="T26" fmla="*/ 51 w 100"/>
              <a:gd name="T27" fmla="*/ 42 h 86"/>
              <a:gd name="T28" fmla="*/ 48 w 100"/>
              <a:gd name="T29" fmla="*/ 50 h 86"/>
              <a:gd name="T30" fmla="*/ 39 w 100"/>
              <a:gd name="T31" fmla="*/ 42 h 86"/>
              <a:gd name="T32" fmla="*/ 41 w 100"/>
              <a:gd name="T33" fmla="*/ 40 h 86"/>
              <a:gd name="T34" fmla="*/ 44 w 100"/>
              <a:gd name="T35" fmla="*/ 34 h 86"/>
              <a:gd name="T36" fmla="*/ 45 w 100"/>
              <a:gd name="T37" fmla="*/ 26 h 86"/>
              <a:gd name="T38" fmla="*/ 42 w 100"/>
              <a:gd name="T39" fmla="*/ 20 h 86"/>
              <a:gd name="T40" fmla="*/ 37 w 100"/>
              <a:gd name="T41" fmla="*/ 14 h 86"/>
              <a:gd name="T42" fmla="*/ 31 w 100"/>
              <a:gd name="T43" fmla="*/ 12 h 86"/>
              <a:gd name="T44" fmla="*/ 25 w 100"/>
              <a:gd name="T45" fmla="*/ 12 h 86"/>
              <a:gd name="T46" fmla="*/ 19 w 100"/>
              <a:gd name="T47" fmla="*/ 15 h 86"/>
              <a:gd name="T48" fmla="*/ 14 w 100"/>
              <a:gd name="T49" fmla="*/ 20 h 86"/>
              <a:gd name="T50" fmla="*/ 12 w 100"/>
              <a:gd name="T51" fmla="*/ 26 h 86"/>
              <a:gd name="T52" fmla="*/ 12 w 100"/>
              <a:gd name="T53" fmla="*/ 32 h 86"/>
              <a:gd name="T54" fmla="*/ 14 w 100"/>
              <a:gd name="T55" fmla="*/ 39 h 86"/>
              <a:gd name="T56" fmla="*/ 20 w 100"/>
              <a:gd name="T57" fmla="*/ 45 h 86"/>
              <a:gd name="T58" fmla="*/ 12 w 100"/>
              <a:gd name="T59" fmla="*/ 54 h 86"/>
              <a:gd name="T60" fmla="*/ 5 w 100"/>
              <a:gd name="T61" fmla="*/ 45 h 86"/>
              <a:gd name="T62" fmla="*/ 0 w 100"/>
              <a:gd name="T63" fmla="*/ 36 h 86"/>
              <a:gd name="T64" fmla="*/ 2 w 100"/>
              <a:gd name="T65" fmla="*/ 25 h 86"/>
              <a:gd name="T66" fmla="*/ 6 w 100"/>
              <a:gd name="T67" fmla="*/ 14 h 86"/>
              <a:gd name="T68" fmla="*/ 11 w 100"/>
              <a:gd name="T69" fmla="*/ 8 h 86"/>
              <a:gd name="T70" fmla="*/ 17 w 100"/>
              <a:gd name="T71" fmla="*/ 3 h 86"/>
              <a:gd name="T72" fmla="*/ 23 w 100"/>
              <a:gd name="T73" fmla="*/ 0 h 86"/>
              <a:gd name="T74" fmla="*/ 31 w 100"/>
              <a:gd name="T75" fmla="*/ 0 h 86"/>
              <a:gd name="T76" fmla="*/ 37 w 100"/>
              <a:gd name="T77" fmla="*/ 0 h 86"/>
              <a:gd name="T78" fmla="*/ 44 w 100"/>
              <a:gd name="T79" fmla="*/ 3 h 86"/>
              <a:gd name="T80" fmla="*/ 53 w 100"/>
              <a:gd name="T81" fmla="*/ 12 h 86"/>
              <a:gd name="T82" fmla="*/ 55 w 100"/>
              <a:gd name="T83" fmla="*/ 18 h 86"/>
              <a:gd name="T84" fmla="*/ 55 w 100"/>
              <a:gd name="T85" fmla="*/ 26 h 86"/>
              <a:gd name="T86" fmla="*/ 61 w 100"/>
              <a:gd name="T87" fmla="*/ 22 h 86"/>
              <a:gd name="T88" fmla="*/ 69 w 100"/>
              <a:gd name="T89" fmla="*/ 18 h 86"/>
              <a:gd name="T90" fmla="*/ 78 w 100"/>
              <a:gd name="T91" fmla="*/ 20 h 86"/>
              <a:gd name="T92" fmla="*/ 86 w 100"/>
              <a:gd name="T93" fmla="*/ 23 h 86"/>
              <a:gd name="T94" fmla="*/ 95 w 100"/>
              <a:gd name="T95" fmla="*/ 32 h 86"/>
              <a:gd name="T96" fmla="*/ 100 w 100"/>
              <a:gd name="T97" fmla="*/ 43 h 86"/>
              <a:gd name="T98" fmla="*/ 100 w 100"/>
              <a:gd name="T99" fmla="*/ 57 h 86"/>
              <a:gd name="T100" fmla="*/ 95 w 100"/>
              <a:gd name="T101" fmla="*/ 70 h 86"/>
              <a:gd name="T102" fmla="*/ 86 w 100"/>
              <a:gd name="T103" fmla="*/ 79 h 86"/>
              <a:gd name="T104" fmla="*/ 76 w 100"/>
              <a:gd name="T105" fmla="*/ 84 h 86"/>
              <a:gd name="T106" fmla="*/ 64 w 100"/>
              <a:gd name="T107" fmla="*/ 86 h 86"/>
              <a:gd name="T108" fmla="*/ 53 w 100"/>
              <a:gd name="T109" fmla="*/ 82 h 86"/>
              <a:gd name="T110" fmla="*/ 53 w 100"/>
              <a:gd name="T111" fmla="*/ 8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0" h="86">
                <a:moveTo>
                  <a:pt x="53" y="82"/>
                </a:moveTo>
                <a:lnTo>
                  <a:pt x="58" y="70"/>
                </a:lnTo>
                <a:lnTo>
                  <a:pt x="67" y="73"/>
                </a:lnTo>
                <a:lnTo>
                  <a:pt x="75" y="73"/>
                </a:lnTo>
                <a:lnTo>
                  <a:pt x="81" y="70"/>
                </a:lnTo>
                <a:lnTo>
                  <a:pt x="86" y="64"/>
                </a:lnTo>
                <a:lnTo>
                  <a:pt x="89" y="56"/>
                </a:lnTo>
                <a:lnTo>
                  <a:pt x="89" y="48"/>
                </a:lnTo>
                <a:lnTo>
                  <a:pt x="86" y="40"/>
                </a:lnTo>
                <a:lnTo>
                  <a:pt x="80" y="34"/>
                </a:lnTo>
                <a:lnTo>
                  <a:pt x="72" y="32"/>
                </a:lnTo>
                <a:lnTo>
                  <a:pt x="64" y="32"/>
                </a:lnTo>
                <a:lnTo>
                  <a:pt x="56" y="36"/>
                </a:lnTo>
                <a:lnTo>
                  <a:pt x="51" y="42"/>
                </a:lnTo>
                <a:lnTo>
                  <a:pt x="48" y="50"/>
                </a:lnTo>
                <a:lnTo>
                  <a:pt x="39" y="42"/>
                </a:lnTo>
                <a:lnTo>
                  <a:pt x="41" y="40"/>
                </a:lnTo>
                <a:lnTo>
                  <a:pt x="44" y="34"/>
                </a:lnTo>
                <a:lnTo>
                  <a:pt x="45" y="26"/>
                </a:lnTo>
                <a:lnTo>
                  <a:pt x="42" y="20"/>
                </a:lnTo>
                <a:lnTo>
                  <a:pt x="37" y="14"/>
                </a:lnTo>
                <a:lnTo>
                  <a:pt x="31" y="12"/>
                </a:lnTo>
                <a:lnTo>
                  <a:pt x="25" y="12"/>
                </a:lnTo>
                <a:lnTo>
                  <a:pt x="19" y="15"/>
                </a:lnTo>
                <a:lnTo>
                  <a:pt x="14" y="20"/>
                </a:lnTo>
                <a:lnTo>
                  <a:pt x="12" y="26"/>
                </a:lnTo>
                <a:lnTo>
                  <a:pt x="12" y="32"/>
                </a:lnTo>
                <a:lnTo>
                  <a:pt x="14" y="39"/>
                </a:lnTo>
                <a:lnTo>
                  <a:pt x="20" y="45"/>
                </a:lnTo>
                <a:lnTo>
                  <a:pt x="12" y="54"/>
                </a:lnTo>
                <a:lnTo>
                  <a:pt x="5" y="45"/>
                </a:lnTo>
                <a:lnTo>
                  <a:pt x="0" y="36"/>
                </a:lnTo>
                <a:lnTo>
                  <a:pt x="2" y="25"/>
                </a:lnTo>
                <a:lnTo>
                  <a:pt x="6" y="14"/>
                </a:lnTo>
                <a:lnTo>
                  <a:pt x="11" y="8"/>
                </a:lnTo>
                <a:lnTo>
                  <a:pt x="17" y="3"/>
                </a:lnTo>
                <a:lnTo>
                  <a:pt x="23" y="0"/>
                </a:lnTo>
                <a:lnTo>
                  <a:pt x="31" y="0"/>
                </a:lnTo>
                <a:lnTo>
                  <a:pt x="37" y="0"/>
                </a:lnTo>
                <a:lnTo>
                  <a:pt x="44" y="3"/>
                </a:lnTo>
                <a:lnTo>
                  <a:pt x="53" y="12"/>
                </a:lnTo>
                <a:lnTo>
                  <a:pt x="55" y="18"/>
                </a:lnTo>
                <a:lnTo>
                  <a:pt x="55" y="26"/>
                </a:lnTo>
                <a:lnTo>
                  <a:pt x="61" y="22"/>
                </a:lnTo>
                <a:lnTo>
                  <a:pt x="69" y="18"/>
                </a:lnTo>
                <a:lnTo>
                  <a:pt x="78" y="20"/>
                </a:lnTo>
                <a:lnTo>
                  <a:pt x="86" y="23"/>
                </a:lnTo>
                <a:lnTo>
                  <a:pt x="95" y="32"/>
                </a:lnTo>
                <a:lnTo>
                  <a:pt x="100" y="43"/>
                </a:lnTo>
                <a:lnTo>
                  <a:pt x="100" y="57"/>
                </a:lnTo>
                <a:lnTo>
                  <a:pt x="95" y="70"/>
                </a:lnTo>
                <a:lnTo>
                  <a:pt x="86" y="79"/>
                </a:lnTo>
                <a:lnTo>
                  <a:pt x="76" y="84"/>
                </a:lnTo>
                <a:lnTo>
                  <a:pt x="64" y="86"/>
                </a:lnTo>
                <a:lnTo>
                  <a:pt x="53" y="82"/>
                </a:lnTo>
                <a:lnTo>
                  <a:pt x="53" y="82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Freeform 78"/>
          <p:cNvSpPr>
            <a:spLocks/>
          </p:cNvSpPr>
          <p:nvPr/>
        </p:nvSpPr>
        <p:spPr bwMode="auto">
          <a:xfrm>
            <a:off x="2571868" y="2133918"/>
            <a:ext cx="45719" cy="45719"/>
          </a:xfrm>
          <a:custGeom>
            <a:avLst/>
            <a:gdLst>
              <a:gd name="T0" fmla="*/ 13 w 30"/>
              <a:gd name="T1" fmla="*/ 18 h 26"/>
              <a:gd name="T2" fmla="*/ 0 w 30"/>
              <a:gd name="T3" fmla="*/ 11 h 26"/>
              <a:gd name="T4" fmla="*/ 8 w 30"/>
              <a:gd name="T5" fmla="*/ 0 h 26"/>
              <a:gd name="T6" fmla="*/ 17 w 30"/>
              <a:gd name="T7" fmla="*/ 6 h 26"/>
              <a:gd name="T8" fmla="*/ 24 w 30"/>
              <a:gd name="T9" fmla="*/ 11 h 26"/>
              <a:gd name="T10" fmla="*/ 28 w 30"/>
              <a:gd name="T11" fmla="*/ 14 h 26"/>
              <a:gd name="T12" fmla="*/ 30 w 30"/>
              <a:gd name="T13" fmla="*/ 20 h 26"/>
              <a:gd name="T14" fmla="*/ 30 w 30"/>
              <a:gd name="T15" fmla="*/ 26 h 26"/>
              <a:gd name="T16" fmla="*/ 24 w 30"/>
              <a:gd name="T17" fmla="*/ 26 h 26"/>
              <a:gd name="T18" fmla="*/ 24 w 30"/>
              <a:gd name="T19" fmla="*/ 20 h 26"/>
              <a:gd name="T20" fmla="*/ 20 w 30"/>
              <a:gd name="T21" fmla="*/ 17 h 26"/>
              <a:gd name="T22" fmla="*/ 16 w 30"/>
              <a:gd name="T23" fmla="*/ 12 h 26"/>
              <a:gd name="T24" fmla="*/ 13 w 30"/>
              <a:gd name="T25" fmla="*/ 1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6">
                <a:moveTo>
                  <a:pt x="13" y="18"/>
                </a:moveTo>
                <a:lnTo>
                  <a:pt x="0" y="11"/>
                </a:lnTo>
                <a:lnTo>
                  <a:pt x="8" y="0"/>
                </a:lnTo>
                <a:lnTo>
                  <a:pt x="17" y="6"/>
                </a:lnTo>
                <a:lnTo>
                  <a:pt x="24" y="11"/>
                </a:lnTo>
                <a:lnTo>
                  <a:pt x="28" y="14"/>
                </a:lnTo>
                <a:lnTo>
                  <a:pt x="30" y="20"/>
                </a:lnTo>
                <a:lnTo>
                  <a:pt x="30" y="26"/>
                </a:lnTo>
                <a:lnTo>
                  <a:pt x="24" y="26"/>
                </a:lnTo>
                <a:lnTo>
                  <a:pt x="24" y="20"/>
                </a:lnTo>
                <a:lnTo>
                  <a:pt x="20" y="17"/>
                </a:lnTo>
                <a:lnTo>
                  <a:pt x="16" y="12"/>
                </a:lnTo>
                <a:lnTo>
                  <a:pt x="13" y="18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Freeform 79"/>
          <p:cNvSpPr>
            <a:spLocks noEditPoints="1"/>
          </p:cNvSpPr>
          <p:nvPr/>
        </p:nvSpPr>
        <p:spPr bwMode="auto">
          <a:xfrm>
            <a:off x="2506780" y="1796709"/>
            <a:ext cx="76911" cy="81304"/>
          </a:xfrm>
          <a:custGeom>
            <a:avLst/>
            <a:gdLst>
              <a:gd name="T0" fmla="*/ 57 w 105"/>
              <a:gd name="T1" fmla="*/ 122 h 125"/>
              <a:gd name="T2" fmla="*/ 63 w 105"/>
              <a:gd name="T3" fmla="*/ 111 h 125"/>
              <a:gd name="T4" fmla="*/ 72 w 105"/>
              <a:gd name="T5" fmla="*/ 112 h 125"/>
              <a:gd name="T6" fmla="*/ 79 w 105"/>
              <a:gd name="T7" fmla="*/ 112 h 125"/>
              <a:gd name="T8" fmla="*/ 85 w 105"/>
              <a:gd name="T9" fmla="*/ 109 h 125"/>
              <a:gd name="T10" fmla="*/ 89 w 105"/>
              <a:gd name="T11" fmla="*/ 103 h 125"/>
              <a:gd name="T12" fmla="*/ 93 w 105"/>
              <a:gd name="T13" fmla="*/ 95 h 125"/>
              <a:gd name="T14" fmla="*/ 93 w 105"/>
              <a:gd name="T15" fmla="*/ 87 h 125"/>
              <a:gd name="T16" fmla="*/ 88 w 105"/>
              <a:gd name="T17" fmla="*/ 78 h 125"/>
              <a:gd name="T18" fmla="*/ 80 w 105"/>
              <a:gd name="T19" fmla="*/ 72 h 125"/>
              <a:gd name="T20" fmla="*/ 71 w 105"/>
              <a:gd name="T21" fmla="*/ 69 h 125"/>
              <a:gd name="T22" fmla="*/ 63 w 105"/>
              <a:gd name="T23" fmla="*/ 69 h 125"/>
              <a:gd name="T24" fmla="*/ 55 w 105"/>
              <a:gd name="T25" fmla="*/ 72 h 125"/>
              <a:gd name="T26" fmla="*/ 49 w 105"/>
              <a:gd name="T27" fmla="*/ 78 h 125"/>
              <a:gd name="T28" fmla="*/ 46 w 105"/>
              <a:gd name="T29" fmla="*/ 89 h 125"/>
              <a:gd name="T30" fmla="*/ 47 w 105"/>
              <a:gd name="T31" fmla="*/ 100 h 125"/>
              <a:gd name="T32" fmla="*/ 39 w 105"/>
              <a:gd name="T33" fmla="*/ 108 h 125"/>
              <a:gd name="T34" fmla="*/ 0 w 105"/>
              <a:gd name="T35" fmla="*/ 72 h 125"/>
              <a:gd name="T36" fmla="*/ 27 w 105"/>
              <a:gd name="T37" fmla="*/ 28 h 125"/>
              <a:gd name="T38" fmla="*/ 38 w 105"/>
              <a:gd name="T39" fmla="*/ 34 h 125"/>
              <a:gd name="T40" fmla="*/ 16 w 105"/>
              <a:gd name="T41" fmla="*/ 70 h 125"/>
              <a:gd name="T42" fmla="*/ 36 w 105"/>
              <a:gd name="T43" fmla="*/ 89 h 125"/>
              <a:gd name="T44" fmla="*/ 38 w 105"/>
              <a:gd name="T45" fmla="*/ 78 h 125"/>
              <a:gd name="T46" fmla="*/ 41 w 105"/>
              <a:gd name="T47" fmla="*/ 69 h 125"/>
              <a:gd name="T48" fmla="*/ 50 w 105"/>
              <a:gd name="T49" fmla="*/ 59 h 125"/>
              <a:gd name="T50" fmla="*/ 61 w 105"/>
              <a:gd name="T51" fmla="*/ 54 h 125"/>
              <a:gd name="T52" fmla="*/ 74 w 105"/>
              <a:gd name="T53" fmla="*/ 54 h 125"/>
              <a:gd name="T54" fmla="*/ 86 w 105"/>
              <a:gd name="T55" fmla="*/ 59 h 125"/>
              <a:gd name="T56" fmla="*/ 96 w 105"/>
              <a:gd name="T57" fmla="*/ 69 h 125"/>
              <a:gd name="T58" fmla="*/ 102 w 105"/>
              <a:gd name="T59" fmla="*/ 79 h 125"/>
              <a:gd name="T60" fmla="*/ 105 w 105"/>
              <a:gd name="T61" fmla="*/ 87 h 125"/>
              <a:gd name="T62" fmla="*/ 105 w 105"/>
              <a:gd name="T63" fmla="*/ 95 h 125"/>
              <a:gd name="T64" fmla="*/ 102 w 105"/>
              <a:gd name="T65" fmla="*/ 101 h 125"/>
              <a:gd name="T66" fmla="*/ 99 w 105"/>
              <a:gd name="T67" fmla="*/ 109 h 125"/>
              <a:gd name="T68" fmla="*/ 91 w 105"/>
              <a:gd name="T69" fmla="*/ 119 h 125"/>
              <a:gd name="T70" fmla="*/ 80 w 105"/>
              <a:gd name="T71" fmla="*/ 125 h 125"/>
              <a:gd name="T72" fmla="*/ 69 w 105"/>
              <a:gd name="T73" fmla="*/ 125 h 125"/>
              <a:gd name="T74" fmla="*/ 57 w 105"/>
              <a:gd name="T75" fmla="*/ 122 h 125"/>
              <a:gd name="T76" fmla="*/ 57 w 105"/>
              <a:gd name="T77" fmla="*/ 122 h 125"/>
              <a:gd name="T78" fmla="*/ 47 w 105"/>
              <a:gd name="T79" fmla="*/ 19 h 125"/>
              <a:gd name="T80" fmla="*/ 35 w 105"/>
              <a:gd name="T81" fmla="*/ 11 h 125"/>
              <a:gd name="T82" fmla="*/ 43 w 105"/>
              <a:gd name="T83" fmla="*/ 0 h 125"/>
              <a:gd name="T84" fmla="*/ 52 w 105"/>
              <a:gd name="T85" fmla="*/ 6 h 125"/>
              <a:gd name="T86" fmla="*/ 60 w 105"/>
              <a:gd name="T87" fmla="*/ 11 h 125"/>
              <a:gd name="T88" fmla="*/ 63 w 105"/>
              <a:gd name="T89" fmla="*/ 15 h 125"/>
              <a:gd name="T90" fmla="*/ 64 w 105"/>
              <a:gd name="T91" fmla="*/ 20 h 125"/>
              <a:gd name="T92" fmla="*/ 64 w 105"/>
              <a:gd name="T93" fmla="*/ 28 h 125"/>
              <a:gd name="T94" fmla="*/ 60 w 105"/>
              <a:gd name="T95" fmla="*/ 28 h 125"/>
              <a:gd name="T96" fmla="*/ 58 w 105"/>
              <a:gd name="T97" fmla="*/ 20 h 125"/>
              <a:gd name="T98" fmla="*/ 52 w 105"/>
              <a:gd name="T99" fmla="*/ 14 h 125"/>
              <a:gd name="T100" fmla="*/ 47 w 105"/>
              <a:gd name="T101" fmla="*/ 1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" h="125">
                <a:moveTo>
                  <a:pt x="57" y="122"/>
                </a:moveTo>
                <a:lnTo>
                  <a:pt x="63" y="111"/>
                </a:lnTo>
                <a:lnTo>
                  <a:pt x="72" y="112"/>
                </a:lnTo>
                <a:lnTo>
                  <a:pt x="79" y="112"/>
                </a:lnTo>
                <a:lnTo>
                  <a:pt x="85" y="109"/>
                </a:lnTo>
                <a:lnTo>
                  <a:pt x="89" y="103"/>
                </a:lnTo>
                <a:lnTo>
                  <a:pt x="93" y="95"/>
                </a:lnTo>
                <a:lnTo>
                  <a:pt x="93" y="87"/>
                </a:lnTo>
                <a:lnTo>
                  <a:pt x="88" y="78"/>
                </a:lnTo>
                <a:lnTo>
                  <a:pt x="80" y="72"/>
                </a:lnTo>
                <a:lnTo>
                  <a:pt x="71" y="69"/>
                </a:lnTo>
                <a:lnTo>
                  <a:pt x="63" y="69"/>
                </a:lnTo>
                <a:lnTo>
                  <a:pt x="55" y="72"/>
                </a:lnTo>
                <a:lnTo>
                  <a:pt x="49" y="78"/>
                </a:lnTo>
                <a:lnTo>
                  <a:pt x="46" y="89"/>
                </a:lnTo>
                <a:lnTo>
                  <a:pt x="47" y="100"/>
                </a:lnTo>
                <a:lnTo>
                  <a:pt x="39" y="108"/>
                </a:lnTo>
                <a:lnTo>
                  <a:pt x="0" y="72"/>
                </a:lnTo>
                <a:lnTo>
                  <a:pt x="27" y="28"/>
                </a:lnTo>
                <a:lnTo>
                  <a:pt x="38" y="34"/>
                </a:lnTo>
                <a:lnTo>
                  <a:pt x="16" y="70"/>
                </a:lnTo>
                <a:lnTo>
                  <a:pt x="36" y="89"/>
                </a:lnTo>
                <a:lnTo>
                  <a:pt x="38" y="78"/>
                </a:lnTo>
                <a:lnTo>
                  <a:pt x="41" y="69"/>
                </a:lnTo>
                <a:lnTo>
                  <a:pt x="50" y="59"/>
                </a:lnTo>
                <a:lnTo>
                  <a:pt x="61" y="54"/>
                </a:lnTo>
                <a:lnTo>
                  <a:pt x="74" y="54"/>
                </a:lnTo>
                <a:lnTo>
                  <a:pt x="86" y="59"/>
                </a:lnTo>
                <a:lnTo>
                  <a:pt x="96" y="69"/>
                </a:lnTo>
                <a:lnTo>
                  <a:pt x="102" y="79"/>
                </a:lnTo>
                <a:lnTo>
                  <a:pt x="105" y="87"/>
                </a:lnTo>
                <a:lnTo>
                  <a:pt x="105" y="95"/>
                </a:lnTo>
                <a:lnTo>
                  <a:pt x="102" y="101"/>
                </a:lnTo>
                <a:lnTo>
                  <a:pt x="99" y="109"/>
                </a:lnTo>
                <a:lnTo>
                  <a:pt x="91" y="119"/>
                </a:lnTo>
                <a:lnTo>
                  <a:pt x="80" y="125"/>
                </a:lnTo>
                <a:lnTo>
                  <a:pt x="69" y="125"/>
                </a:lnTo>
                <a:lnTo>
                  <a:pt x="57" y="122"/>
                </a:lnTo>
                <a:lnTo>
                  <a:pt x="57" y="122"/>
                </a:lnTo>
                <a:close/>
                <a:moveTo>
                  <a:pt x="47" y="19"/>
                </a:moveTo>
                <a:lnTo>
                  <a:pt x="35" y="11"/>
                </a:lnTo>
                <a:lnTo>
                  <a:pt x="43" y="0"/>
                </a:lnTo>
                <a:lnTo>
                  <a:pt x="52" y="6"/>
                </a:lnTo>
                <a:lnTo>
                  <a:pt x="60" y="11"/>
                </a:lnTo>
                <a:lnTo>
                  <a:pt x="63" y="15"/>
                </a:lnTo>
                <a:lnTo>
                  <a:pt x="64" y="20"/>
                </a:lnTo>
                <a:lnTo>
                  <a:pt x="64" y="28"/>
                </a:lnTo>
                <a:lnTo>
                  <a:pt x="60" y="28"/>
                </a:lnTo>
                <a:lnTo>
                  <a:pt x="58" y="20"/>
                </a:lnTo>
                <a:lnTo>
                  <a:pt x="52" y="14"/>
                </a:lnTo>
                <a:lnTo>
                  <a:pt x="47" y="19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7" name="Freeform 80"/>
          <p:cNvSpPr>
            <a:spLocks/>
          </p:cNvSpPr>
          <p:nvPr/>
        </p:nvSpPr>
        <p:spPr bwMode="auto">
          <a:xfrm>
            <a:off x="2643305" y="3302931"/>
            <a:ext cx="3425515" cy="645182"/>
          </a:xfrm>
          <a:custGeom>
            <a:avLst/>
            <a:gdLst>
              <a:gd name="T0" fmla="*/ 162 w 4632"/>
              <a:gd name="T1" fmla="*/ 487 h 983"/>
              <a:gd name="T2" fmla="*/ 273 w 4632"/>
              <a:gd name="T3" fmla="*/ 332 h 983"/>
              <a:gd name="T4" fmla="*/ 400 w 4632"/>
              <a:gd name="T5" fmla="*/ 196 h 983"/>
              <a:gd name="T6" fmla="*/ 546 w 4632"/>
              <a:gd name="T7" fmla="*/ 86 h 983"/>
              <a:gd name="T8" fmla="*/ 720 w 4632"/>
              <a:gd name="T9" fmla="*/ 17 h 983"/>
              <a:gd name="T10" fmla="*/ 899 w 4632"/>
              <a:gd name="T11" fmla="*/ 1 h 983"/>
              <a:gd name="T12" fmla="*/ 1016 w 4632"/>
              <a:gd name="T13" fmla="*/ 26 h 983"/>
              <a:gd name="T14" fmla="*/ 1129 w 4632"/>
              <a:gd name="T15" fmla="*/ 75 h 983"/>
              <a:gd name="T16" fmla="*/ 1241 w 4632"/>
              <a:gd name="T17" fmla="*/ 139 h 983"/>
              <a:gd name="T18" fmla="*/ 1466 w 4632"/>
              <a:gd name="T19" fmla="*/ 298 h 983"/>
              <a:gd name="T20" fmla="*/ 1786 w 4632"/>
              <a:gd name="T21" fmla="*/ 537 h 983"/>
              <a:gd name="T22" fmla="*/ 1982 w 4632"/>
              <a:gd name="T23" fmla="*/ 663 h 983"/>
              <a:gd name="T24" fmla="*/ 2081 w 4632"/>
              <a:gd name="T25" fmla="*/ 713 h 983"/>
              <a:gd name="T26" fmla="*/ 2172 w 4632"/>
              <a:gd name="T27" fmla="*/ 745 h 983"/>
              <a:gd name="T28" fmla="*/ 2252 w 4632"/>
              <a:gd name="T29" fmla="*/ 756 h 983"/>
              <a:gd name="T30" fmla="*/ 2322 w 4632"/>
              <a:gd name="T31" fmla="*/ 748 h 983"/>
              <a:gd name="T32" fmla="*/ 2398 w 4632"/>
              <a:gd name="T33" fmla="*/ 721 h 983"/>
              <a:gd name="T34" fmla="*/ 2481 w 4632"/>
              <a:gd name="T35" fmla="*/ 679 h 983"/>
              <a:gd name="T36" fmla="*/ 2637 w 4632"/>
              <a:gd name="T37" fmla="*/ 563 h 983"/>
              <a:gd name="T38" fmla="*/ 2892 w 4632"/>
              <a:gd name="T39" fmla="*/ 340 h 983"/>
              <a:gd name="T40" fmla="*/ 3082 w 4632"/>
              <a:gd name="T41" fmla="*/ 189 h 983"/>
              <a:gd name="T42" fmla="*/ 3206 w 4632"/>
              <a:gd name="T43" fmla="*/ 114 h 983"/>
              <a:gd name="T44" fmla="*/ 3315 w 4632"/>
              <a:gd name="T45" fmla="*/ 72 h 983"/>
              <a:gd name="T46" fmla="*/ 3432 w 4632"/>
              <a:gd name="T47" fmla="*/ 54 h 983"/>
              <a:gd name="T48" fmla="*/ 3642 w 4632"/>
              <a:gd name="T49" fmla="*/ 78 h 983"/>
              <a:gd name="T50" fmla="*/ 3841 w 4632"/>
              <a:gd name="T51" fmla="*/ 150 h 983"/>
              <a:gd name="T52" fmla="*/ 4030 w 4632"/>
              <a:gd name="T53" fmla="*/ 256 h 983"/>
              <a:gd name="T54" fmla="*/ 4212 w 4632"/>
              <a:gd name="T55" fmla="*/ 387 h 983"/>
              <a:gd name="T56" fmla="*/ 4424 w 4632"/>
              <a:gd name="T57" fmla="*/ 565 h 983"/>
              <a:gd name="T58" fmla="*/ 4408 w 4632"/>
              <a:gd name="T59" fmla="*/ 859 h 983"/>
              <a:gd name="T60" fmla="*/ 4138 w 4632"/>
              <a:gd name="T61" fmla="*/ 621 h 983"/>
              <a:gd name="T62" fmla="*/ 3973 w 4632"/>
              <a:gd name="T63" fmla="*/ 492 h 983"/>
              <a:gd name="T64" fmla="*/ 3810 w 4632"/>
              <a:gd name="T65" fmla="*/ 390 h 983"/>
              <a:gd name="T66" fmla="*/ 3654 w 4632"/>
              <a:gd name="T67" fmla="*/ 318 h 983"/>
              <a:gd name="T68" fmla="*/ 3503 w 4632"/>
              <a:gd name="T69" fmla="*/ 286 h 983"/>
              <a:gd name="T70" fmla="*/ 3406 w 4632"/>
              <a:gd name="T71" fmla="*/ 284 h 983"/>
              <a:gd name="T72" fmla="*/ 3339 w 4632"/>
              <a:gd name="T73" fmla="*/ 304 h 983"/>
              <a:gd name="T74" fmla="*/ 3264 w 4632"/>
              <a:gd name="T75" fmla="*/ 343 h 983"/>
              <a:gd name="T76" fmla="*/ 3114 w 4632"/>
              <a:gd name="T77" fmla="*/ 451 h 983"/>
              <a:gd name="T78" fmla="*/ 2858 w 4632"/>
              <a:gd name="T79" fmla="*/ 676 h 983"/>
              <a:gd name="T80" fmla="*/ 2659 w 4632"/>
              <a:gd name="T81" fmla="*/ 834 h 983"/>
              <a:gd name="T82" fmla="*/ 2531 w 4632"/>
              <a:gd name="T83" fmla="*/ 910 h 983"/>
              <a:gd name="T84" fmla="*/ 2416 w 4632"/>
              <a:gd name="T85" fmla="*/ 959 h 983"/>
              <a:gd name="T86" fmla="*/ 2292 w 4632"/>
              <a:gd name="T87" fmla="*/ 982 h 983"/>
              <a:gd name="T88" fmla="*/ 2164 w 4632"/>
              <a:gd name="T89" fmla="*/ 976 h 983"/>
              <a:gd name="T90" fmla="*/ 2038 w 4632"/>
              <a:gd name="T91" fmla="*/ 941 h 983"/>
              <a:gd name="T92" fmla="*/ 1916 w 4632"/>
              <a:gd name="T93" fmla="*/ 887 h 983"/>
              <a:gd name="T94" fmla="*/ 1747 w 4632"/>
              <a:gd name="T95" fmla="*/ 787 h 983"/>
              <a:gd name="T96" fmla="*/ 1466 w 4632"/>
              <a:gd name="T97" fmla="*/ 582 h 983"/>
              <a:gd name="T98" fmla="*/ 1202 w 4632"/>
              <a:gd name="T99" fmla="*/ 385 h 983"/>
              <a:gd name="T100" fmla="*/ 1063 w 4632"/>
              <a:gd name="T101" fmla="*/ 298 h 983"/>
              <a:gd name="T102" fmla="*/ 977 w 4632"/>
              <a:gd name="T103" fmla="*/ 256 h 983"/>
              <a:gd name="T104" fmla="*/ 909 w 4632"/>
              <a:gd name="T105" fmla="*/ 232 h 983"/>
              <a:gd name="T106" fmla="*/ 824 w 4632"/>
              <a:gd name="T107" fmla="*/ 229 h 983"/>
              <a:gd name="T108" fmla="*/ 709 w 4632"/>
              <a:gd name="T109" fmla="*/ 259 h 983"/>
              <a:gd name="T110" fmla="*/ 599 w 4632"/>
              <a:gd name="T111" fmla="*/ 325 h 983"/>
              <a:gd name="T112" fmla="*/ 495 w 4632"/>
              <a:gd name="T113" fmla="*/ 424 h 983"/>
              <a:gd name="T114" fmla="*/ 392 w 4632"/>
              <a:gd name="T115" fmla="*/ 554 h 983"/>
              <a:gd name="T116" fmla="*/ 236 w 4632"/>
              <a:gd name="T117" fmla="*/ 801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2" h="983">
                <a:moveTo>
                  <a:pt x="0" y="749"/>
                </a:moveTo>
                <a:lnTo>
                  <a:pt x="39" y="684"/>
                </a:lnTo>
                <a:lnTo>
                  <a:pt x="79" y="618"/>
                </a:lnTo>
                <a:lnTo>
                  <a:pt x="120" y="553"/>
                </a:lnTo>
                <a:lnTo>
                  <a:pt x="162" y="487"/>
                </a:lnTo>
                <a:lnTo>
                  <a:pt x="184" y="456"/>
                </a:lnTo>
                <a:lnTo>
                  <a:pt x="206" y="423"/>
                </a:lnTo>
                <a:lnTo>
                  <a:pt x="228" y="393"/>
                </a:lnTo>
                <a:lnTo>
                  <a:pt x="251" y="362"/>
                </a:lnTo>
                <a:lnTo>
                  <a:pt x="273" y="332"/>
                </a:lnTo>
                <a:lnTo>
                  <a:pt x="298" y="304"/>
                </a:lnTo>
                <a:lnTo>
                  <a:pt x="321" y="276"/>
                </a:lnTo>
                <a:lnTo>
                  <a:pt x="346" y="248"/>
                </a:lnTo>
                <a:lnTo>
                  <a:pt x="373" y="221"/>
                </a:lnTo>
                <a:lnTo>
                  <a:pt x="400" y="196"/>
                </a:lnTo>
                <a:lnTo>
                  <a:pt x="428" y="172"/>
                </a:lnTo>
                <a:lnTo>
                  <a:pt x="456" y="148"/>
                </a:lnTo>
                <a:lnTo>
                  <a:pt x="484" y="126"/>
                </a:lnTo>
                <a:lnTo>
                  <a:pt x="515" y="106"/>
                </a:lnTo>
                <a:lnTo>
                  <a:pt x="546" y="86"/>
                </a:lnTo>
                <a:lnTo>
                  <a:pt x="579" y="68"/>
                </a:lnTo>
                <a:lnTo>
                  <a:pt x="612" y="53"/>
                </a:lnTo>
                <a:lnTo>
                  <a:pt x="646" y="39"/>
                </a:lnTo>
                <a:lnTo>
                  <a:pt x="682" y="26"/>
                </a:lnTo>
                <a:lnTo>
                  <a:pt x="720" y="17"/>
                </a:lnTo>
                <a:lnTo>
                  <a:pt x="757" y="9"/>
                </a:lnTo>
                <a:lnTo>
                  <a:pt x="796" y="3"/>
                </a:lnTo>
                <a:lnTo>
                  <a:pt x="835" y="0"/>
                </a:lnTo>
                <a:lnTo>
                  <a:pt x="876" y="0"/>
                </a:lnTo>
                <a:lnTo>
                  <a:pt x="899" y="1"/>
                </a:lnTo>
                <a:lnTo>
                  <a:pt x="923" y="4"/>
                </a:lnTo>
                <a:lnTo>
                  <a:pt x="946" y="8"/>
                </a:lnTo>
                <a:lnTo>
                  <a:pt x="970" y="12"/>
                </a:lnTo>
                <a:lnTo>
                  <a:pt x="993" y="18"/>
                </a:lnTo>
                <a:lnTo>
                  <a:pt x="1016" y="26"/>
                </a:lnTo>
                <a:lnTo>
                  <a:pt x="1040" y="34"/>
                </a:lnTo>
                <a:lnTo>
                  <a:pt x="1062" y="43"/>
                </a:lnTo>
                <a:lnTo>
                  <a:pt x="1084" y="53"/>
                </a:lnTo>
                <a:lnTo>
                  <a:pt x="1107" y="64"/>
                </a:lnTo>
                <a:lnTo>
                  <a:pt x="1129" y="75"/>
                </a:lnTo>
                <a:lnTo>
                  <a:pt x="1151" y="86"/>
                </a:lnTo>
                <a:lnTo>
                  <a:pt x="1174" y="98"/>
                </a:lnTo>
                <a:lnTo>
                  <a:pt x="1196" y="111"/>
                </a:lnTo>
                <a:lnTo>
                  <a:pt x="1218" y="125"/>
                </a:lnTo>
                <a:lnTo>
                  <a:pt x="1241" y="139"/>
                </a:lnTo>
                <a:lnTo>
                  <a:pt x="1285" y="167"/>
                </a:lnTo>
                <a:lnTo>
                  <a:pt x="1330" y="198"/>
                </a:lnTo>
                <a:lnTo>
                  <a:pt x="1376" y="229"/>
                </a:lnTo>
                <a:lnTo>
                  <a:pt x="1421" y="264"/>
                </a:lnTo>
                <a:lnTo>
                  <a:pt x="1466" y="298"/>
                </a:lnTo>
                <a:lnTo>
                  <a:pt x="1513" y="332"/>
                </a:lnTo>
                <a:lnTo>
                  <a:pt x="1604" y="401"/>
                </a:lnTo>
                <a:lnTo>
                  <a:pt x="1696" y="471"/>
                </a:lnTo>
                <a:lnTo>
                  <a:pt x="1741" y="504"/>
                </a:lnTo>
                <a:lnTo>
                  <a:pt x="1786" y="537"/>
                </a:lnTo>
                <a:lnTo>
                  <a:pt x="1830" y="568"/>
                </a:lnTo>
                <a:lnTo>
                  <a:pt x="1875" y="598"/>
                </a:lnTo>
                <a:lnTo>
                  <a:pt x="1917" y="626"/>
                </a:lnTo>
                <a:lnTo>
                  <a:pt x="1961" y="651"/>
                </a:lnTo>
                <a:lnTo>
                  <a:pt x="1982" y="663"/>
                </a:lnTo>
                <a:lnTo>
                  <a:pt x="2002" y="674"/>
                </a:lnTo>
                <a:lnTo>
                  <a:pt x="2022" y="685"/>
                </a:lnTo>
                <a:lnTo>
                  <a:pt x="2042" y="696"/>
                </a:lnTo>
                <a:lnTo>
                  <a:pt x="2063" y="704"/>
                </a:lnTo>
                <a:lnTo>
                  <a:pt x="2081" y="713"/>
                </a:lnTo>
                <a:lnTo>
                  <a:pt x="2100" y="721"/>
                </a:lnTo>
                <a:lnTo>
                  <a:pt x="2119" y="729"/>
                </a:lnTo>
                <a:lnTo>
                  <a:pt x="2138" y="735"/>
                </a:lnTo>
                <a:lnTo>
                  <a:pt x="2155" y="740"/>
                </a:lnTo>
                <a:lnTo>
                  <a:pt x="2172" y="745"/>
                </a:lnTo>
                <a:lnTo>
                  <a:pt x="2189" y="748"/>
                </a:lnTo>
                <a:lnTo>
                  <a:pt x="2205" y="751"/>
                </a:lnTo>
                <a:lnTo>
                  <a:pt x="2222" y="754"/>
                </a:lnTo>
                <a:lnTo>
                  <a:pt x="2236" y="756"/>
                </a:lnTo>
                <a:lnTo>
                  <a:pt x="2252" y="756"/>
                </a:lnTo>
                <a:lnTo>
                  <a:pt x="2266" y="756"/>
                </a:lnTo>
                <a:lnTo>
                  <a:pt x="2280" y="754"/>
                </a:lnTo>
                <a:lnTo>
                  <a:pt x="2294" y="752"/>
                </a:lnTo>
                <a:lnTo>
                  <a:pt x="2308" y="751"/>
                </a:lnTo>
                <a:lnTo>
                  <a:pt x="2322" y="748"/>
                </a:lnTo>
                <a:lnTo>
                  <a:pt x="2338" y="743"/>
                </a:lnTo>
                <a:lnTo>
                  <a:pt x="2353" y="738"/>
                </a:lnTo>
                <a:lnTo>
                  <a:pt x="2367" y="734"/>
                </a:lnTo>
                <a:lnTo>
                  <a:pt x="2383" y="727"/>
                </a:lnTo>
                <a:lnTo>
                  <a:pt x="2398" y="721"/>
                </a:lnTo>
                <a:lnTo>
                  <a:pt x="2416" y="713"/>
                </a:lnTo>
                <a:lnTo>
                  <a:pt x="2431" y="706"/>
                </a:lnTo>
                <a:lnTo>
                  <a:pt x="2447" y="698"/>
                </a:lnTo>
                <a:lnTo>
                  <a:pt x="2464" y="688"/>
                </a:lnTo>
                <a:lnTo>
                  <a:pt x="2481" y="679"/>
                </a:lnTo>
                <a:lnTo>
                  <a:pt x="2498" y="668"/>
                </a:lnTo>
                <a:lnTo>
                  <a:pt x="2533" y="645"/>
                </a:lnTo>
                <a:lnTo>
                  <a:pt x="2567" y="620"/>
                </a:lnTo>
                <a:lnTo>
                  <a:pt x="2603" y="593"/>
                </a:lnTo>
                <a:lnTo>
                  <a:pt x="2637" y="563"/>
                </a:lnTo>
                <a:lnTo>
                  <a:pt x="2673" y="534"/>
                </a:lnTo>
                <a:lnTo>
                  <a:pt x="2709" y="503"/>
                </a:lnTo>
                <a:lnTo>
                  <a:pt x="2783" y="439"/>
                </a:lnTo>
                <a:lnTo>
                  <a:pt x="2856" y="373"/>
                </a:lnTo>
                <a:lnTo>
                  <a:pt x="2892" y="340"/>
                </a:lnTo>
                <a:lnTo>
                  <a:pt x="2929" y="309"/>
                </a:lnTo>
                <a:lnTo>
                  <a:pt x="2967" y="276"/>
                </a:lnTo>
                <a:lnTo>
                  <a:pt x="3006" y="246"/>
                </a:lnTo>
                <a:lnTo>
                  <a:pt x="3043" y="217"/>
                </a:lnTo>
                <a:lnTo>
                  <a:pt x="3082" y="189"/>
                </a:lnTo>
                <a:lnTo>
                  <a:pt x="3123" y="162"/>
                </a:lnTo>
                <a:lnTo>
                  <a:pt x="3143" y="150"/>
                </a:lnTo>
                <a:lnTo>
                  <a:pt x="3164" y="137"/>
                </a:lnTo>
                <a:lnTo>
                  <a:pt x="3184" y="126"/>
                </a:lnTo>
                <a:lnTo>
                  <a:pt x="3206" y="114"/>
                </a:lnTo>
                <a:lnTo>
                  <a:pt x="3226" y="104"/>
                </a:lnTo>
                <a:lnTo>
                  <a:pt x="3248" y="95"/>
                </a:lnTo>
                <a:lnTo>
                  <a:pt x="3270" y="87"/>
                </a:lnTo>
                <a:lnTo>
                  <a:pt x="3293" y="79"/>
                </a:lnTo>
                <a:lnTo>
                  <a:pt x="3315" y="72"/>
                </a:lnTo>
                <a:lnTo>
                  <a:pt x="3337" y="65"/>
                </a:lnTo>
                <a:lnTo>
                  <a:pt x="3362" y="61"/>
                </a:lnTo>
                <a:lnTo>
                  <a:pt x="3385" y="58"/>
                </a:lnTo>
                <a:lnTo>
                  <a:pt x="3409" y="54"/>
                </a:lnTo>
                <a:lnTo>
                  <a:pt x="3432" y="54"/>
                </a:lnTo>
                <a:lnTo>
                  <a:pt x="3478" y="54"/>
                </a:lnTo>
                <a:lnTo>
                  <a:pt x="3518" y="58"/>
                </a:lnTo>
                <a:lnTo>
                  <a:pt x="3560" y="62"/>
                </a:lnTo>
                <a:lnTo>
                  <a:pt x="3601" y="68"/>
                </a:lnTo>
                <a:lnTo>
                  <a:pt x="3642" y="78"/>
                </a:lnTo>
                <a:lnTo>
                  <a:pt x="3682" y="89"/>
                </a:lnTo>
                <a:lnTo>
                  <a:pt x="3723" y="101"/>
                </a:lnTo>
                <a:lnTo>
                  <a:pt x="3762" y="115"/>
                </a:lnTo>
                <a:lnTo>
                  <a:pt x="3802" y="132"/>
                </a:lnTo>
                <a:lnTo>
                  <a:pt x="3841" y="150"/>
                </a:lnTo>
                <a:lnTo>
                  <a:pt x="3879" y="168"/>
                </a:lnTo>
                <a:lnTo>
                  <a:pt x="3918" y="189"/>
                </a:lnTo>
                <a:lnTo>
                  <a:pt x="3955" y="209"/>
                </a:lnTo>
                <a:lnTo>
                  <a:pt x="3993" y="232"/>
                </a:lnTo>
                <a:lnTo>
                  <a:pt x="4030" y="256"/>
                </a:lnTo>
                <a:lnTo>
                  <a:pt x="4066" y="279"/>
                </a:lnTo>
                <a:lnTo>
                  <a:pt x="4104" y="306"/>
                </a:lnTo>
                <a:lnTo>
                  <a:pt x="4140" y="331"/>
                </a:lnTo>
                <a:lnTo>
                  <a:pt x="4176" y="359"/>
                </a:lnTo>
                <a:lnTo>
                  <a:pt x="4212" y="387"/>
                </a:lnTo>
                <a:lnTo>
                  <a:pt x="4247" y="415"/>
                </a:lnTo>
                <a:lnTo>
                  <a:pt x="4283" y="445"/>
                </a:lnTo>
                <a:lnTo>
                  <a:pt x="4319" y="473"/>
                </a:lnTo>
                <a:lnTo>
                  <a:pt x="4354" y="504"/>
                </a:lnTo>
                <a:lnTo>
                  <a:pt x="4424" y="565"/>
                </a:lnTo>
                <a:lnTo>
                  <a:pt x="4494" y="627"/>
                </a:lnTo>
                <a:lnTo>
                  <a:pt x="4563" y="691"/>
                </a:lnTo>
                <a:lnTo>
                  <a:pt x="4632" y="754"/>
                </a:lnTo>
                <a:lnTo>
                  <a:pt x="4477" y="923"/>
                </a:lnTo>
                <a:lnTo>
                  <a:pt x="4408" y="859"/>
                </a:lnTo>
                <a:lnTo>
                  <a:pt x="4341" y="798"/>
                </a:lnTo>
                <a:lnTo>
                  <a:pt x="4274" y="737"/>
                </a:lnTo>
                <a:lnTo>
                  <a:pt x="4205" y="677"/>
                </a:lnTo>
                <a:lnTo>
                  <a:pt x="4172" y="649"/>
                </a:lnTo>
                <a:lnTo>
                  <a:pt x="4138" y="621"/>
                </a:lnTo>
                <a:lnTo>
                  <a:pt x="4105" y="593"/>
                </a:lnTo>
                <a:lnTo>
                  <a:pt x="4073" y="567"/>
                </a:lnTo>
                <a:lnTo>
                  <a:pt x="4040" y="542"/>
                </a:lnTo>
                <a:lnTo>
                  <a:pt x="4005" y="517"/>
                </a:lnTo>
                <a:lnTo>
                  <a:pt x="3973" y="492"/>
                </a:lnTo>
                <a:lnTo>
                  <a:pt x="3940" y="470"/>
                </a:lnTo>
                <a:lnTo>
                  <a:pt x="3907" y="448"/>
                </a:lnTo>
                <a:lnTo>
                  <a:pt x="3876" y="428"/>
                </a:lnTo>
                <a:lnTo>
                  <a:pt x="3843" y="407"/>
                </a:lnTo>
                <a:lnTo>
                  <a:pt x="3810" y="390"/>
                </a:lnTo>
                <a:lnTo>
                  <a:pt x="3779" y="373"/>
                </a:lnTo>
                <a:lnTo>
                  <a:pt x="3748" y="357"/>
                </a:lnTo>
                <a:lnTo>
                  <a:pt x="3716" y="343"/>
                </a:lnTo>
                <a:lnTo>
                  <a:pt x="3685" y="331"/>
                </a:lnTo>
                <a:lnTo>
                  <a:pt x="3654" y="318"/>
                </a:lnTo>
                <a:lnTo>
                  <a:pt x="3623" y="309"/>
                </a:lnTo>
                <a:lnTo>
                  <a:pt x="3593" y="301"/>
                </a:lnTo>
                <a:lnTo>
                  <a:pt x="3562" y="293"/>
                </a:lnTo>
                <a:lnTo>
                  <a:pt x="3532" y="289"/>
                </a:lnTo>
                <a:lnTo>
                  <a:pt x="3503" y="286"/>
                </a:lnTo>
                <a:lnTo>
                  <a:pt x="3471" y="282"/>
                </a:lnTo>
                <a:lnTo>
                  <a:pt x="3443" y="281"/>
                </a:lnTo>
                <a:lnTo>
                  <a:pt x="3431" y="282"/>
                </a:lnTo>
                <a:lnTo>
                  <a:pt x="3418" y="282"/>
                </a:lnTo>
                <a:lnTo>
                  <a:pt x="3406" y="284"/>
                </a:lnTo>
                <a:lnTo>
                  <a:pt x="3393" y="287"/>
                </a:lnTo>
                <a:lnTo>
                  <a:pt x="3381" y="290"/>
                </a:lnTo>
                <a:lnTo>
                  <a:pt x="3367" y="295"/>
                </a:lnTo>
                <a:lnTo>
                  <a:pt x="3353" y="300"/>
                </a:lnTo>
                <a:lnTo>
                  <a:pt x="3339" y="304"/>
                </a:lnTo>
                <a:lnTo>
                  <a:pt x="3325" y="310"/>
                </a:lnTo>
                <a:lnTo>
                  <a:pt x="3309" y="318"/>
                </a:lnTo>
                <a:lnTo>
                  <a:pt x="3295" y="325"/>
                </a:lnTo>
                <a:lnTo>
                  <a:pt x="3279" y="334"/>
                </a:lnTo>
                <a:lnTo>
                  <a:pt x="3264" y="343"/>
                </a:lnTo>
                <a:lnTo>
                  <a:pt x="3248" y="353"/>
                </a:lnTo>
                <a:lnTo>
                  <a:pt x="3215" y="373"/>
                </a:lnTo>
                <a:lnTo>
                  <a:pt x="3182" y="398"/>
                </a:lnTo>
                <a:lnTo>
                  <a:pt x="3148" y="423"/>
                </a:lnTo>
                <a:lnTo>
                  <a:pt x="3114" y="451"/>
                </a:lnTo>
                <a:lnTo>
                  <a:pt x="3079" y="481"/>
                </a:lnTo>
                <a:lnTo>
                  <a:pt x="3043" y="512"/>
                </a:lnTo>
                <a:lnTo>
                  <a:pt x="3008" y="543"/>
                </a:lnTo>
                <a:lnTo>
                  <a:pt x="2934" y="609"/>
                </a:lnTo>
                <a:lnTo>
                  <a:pt x="2858" y="676"/>
                </a:lnTo>
                <a:lnTo>
                  <a:pt x="2820" y="709"/>
                </a:lnTo>
                <a:lnTo>
                  <a:pt x="2781" y="741"/>
                </a:lnTo>
                <a:lnTo>
                  <a:pt x="2740" y="773"/>
                </a:lnTo>
                <a:lnTo>
                  <a:pt x="2700" y="804"/>
                </a:lnTo>
                <a:lnTo>
                  <a:pt x="2659" y="834"/>
                </a:lnTo>
                <a:lnTo>
                  <a:pt x="2619" y="862"/>
                </a:lnTo>
                <a:lnTo>
                  <a:pt x="2597" y="874"/>
                </a:lnTo>
                <a:lnTo>
                  <a:pt x="2575" y="887"/>
                </a:lnTo>
                <a:lnTo>
                  <a:pt x="2555" y="899"/>
                </a:lnTo>
                <a:lnTo>
                  <a:pt x="2531" y="910"/>
                </a:lnTo>
                <a:lnTo>
                  <a:pt x="2509" y="923"/>
                </a:lnTo>
                <a:lnTo>
                  <a:pt x="2486" y="932"/>
                </a:lnTo>
                <a:lnTo>
                  <a:pt x="2464" y="941"/>
                </a:lnTo>
                <a:lnTo>
                  <a:pt x="2441" y="951"/>
                </a:lnTo>
                <a:lnTo>
                  <a:pt x="2416" y="959"/>
                </a:lnTo>
                <a:lnTo>
                  <a:pt x="2392" y="965"/>
                </a:lnTo>
                <a:lnTo>
                  <a:pt x="2367" y="971"/>
                </a:lnTo>
                <a:lnTo>
                  <a:pt x="2342" y="976"/>
                </a:lnTo>
                <a:lnTo>
                  <a:pt x="2317" y="979"/>
                </a:lnTo>
                <a:lnTo>
                  <a:pt x="2292" y="982"/>
                </a:lnTo>
                <a:lnTo>
                  <a:pt x="2266" y="983"/>
                </a:lnTo>
                <a:lnTo>
                  <a:pt x="2241" y="983"/>
                </a:lnTo>
                <a:lnTo>
                  <a:pt x="2214" y="982"/>
                </a:lnTo>
                <a:lnTo>
                  <a:pt x="2189" y="979"/>
                </a:lnTo>
                <a:lnTo>
                  <a:pt x="2164" y="976"/>
                </a:lnTo>
                <a:lnTo>
                  <a:pt x="2138" y="971"/>
                </a:lnTo>
                <a:lnTo>
                  <a:pt x="2113" y="965"/>
                </a:lnTo>
                <a:lnTo>
                  <a:pt x="2088" y="957"/>
                </a:lnTo>
                <a:lnTo>
                  <a:pt x="2063" y="949"/>
                </a:lnTo>
                <a:lnTo>
                  <a:pt x="2038" y="941"/>
                </a:lnTo>
                <a:lnTo>
                  <a:pt x="2014" y="932"/>
                </a:lnTo>
                <a:lnTo>
                  <a:pt x="1989" y="921"/>
                </a:lnTo>
                <a:lnTo>
                  <a:pt x="1964" y="910"/>
                </a:lnTo>
                <a:lnTo>
                  <a:pt x="1939" y="899"/>
                </a:lnTo>
                <a:lnTo>
                  <a:pt x="1916" y="887"/>
                </a:lnTo>
                <a:lnTo>
                  <a:pt x="1891" y="874"/>
                </a:lnTo>
                <a:lnTo>
                  <a:pt x="1868" y="860"/>
                </a:lnTo>
                <a:lnTo>
                  <a:pt x="1843" y="846"/>
                </a:lnTo>
                <a:lnTo>
                  <a:pt x="1796" y="818"/>
                </a:lnTo>
                <a:lnTo>
                  <a:pt x="1747" y="787"/>
                </a:lnTo>
                <a:lnTo>
                  <a:pt x="1699" y="754"/>
                </a:lnTo>
                <a:lnTo>
                  <a:pt x="1652" y="721"/>
                </a:lnTo>
                <a:lnTo>
                  <a:pt x="1605" y="687"/>
                </a:lnTo>
                <a:lnTo>
                  <a:pt x="1558" y="652"/>
                </a:lnTo>
                <a:lnTo>
                  <a:pt x="1466" y="582"/>
                </a:lnTo>
                <a:lnTo>
                  <a:pt x="1376" y="513"/>
                </a:lnTo>
                <a:lnTo>
                  <a:pt x="1330" y="479"/>
                </a:lnTo>
                <a:lnTo>
                  <a:pt x="1287" y="448"/>
                </a:lnTo>
                <a:lnTo>
                  <a:pt x="1244" y="417"/>
                </a:lnTo>
                <a:lnTo>
                  <a:pt x="1202" y="385"/>
                </a:lnTo>
                <a:lnTo>
                  <a:pt x="1162" y="359"/>
                </a:lnTo>
                <a:lnTo>
                  <a:pt x="1121" y="332"/>
                </a:lnTo>
                <a:lnTo>
                  <a:pt x="1101" y="320"/>
                </a:lnTo>
                <a:lnTo>
                  <a:pt x="1082" y="309"/>
                </a:lnTo>
                <a:lnTo>
                  <a:pt x="1063" y="298"/>
                </a:lnTo>
                <a:lnTo>
                  <a:pt x="1046" y="289"/>
                </a:lnTo>
                <a:lnTo>
                  <a:pt x="1027" y="278"/>
                </a:lnTo>
                <a:lnTo>
                  <a:pt x="1010" y="270"/>
                </a:lnTo>
                <a:lnTo>
                  <a:pt x="995" y="262"/>
                </a:lnTo>
                <a:lnTo>
                  <a:pt x="977" y="256"/>
                </a:lnTo>
                <a:lnTo>
                  <a:pt x="962" y="250"/>
                </a:lnTo>
                <a:lnTo>
                  <a:pt x="948" y="243"/>
                </a:lnTo>
                <a:lnTo>
                  <a:pt x="934" y="239"/>
                </a:lnTo>
                <a:lnTo>
                  <a:pt x="921" y="236"/>
                </a:lnTo>
                <a:lnTo>
                  <a:pt x="909" y="232"/>
                </a:lnTo>
                <a:lnTo>
                  <a:pt x="896" y="231"/>
                </a:lnTo>
                <a:lnTo>
                  <a:pt x="887" y="229"/>
                </a:lnTo>
                <a:lnTo>
                  <a:pt x="876" y="228"/>
                </a:lnTo>
                <a:lnTo>
                  <a:pt x="851" y="228"/>
                </a:lnTo>
                <a:lnTo>
                  <a:pt x="824" y="229"/>
                </a:lnTo>
                <a:lnTo>
                  <a:pt x="801" y="232"/>
                </a:lnTo>
                <a:lnTo>
                  <a:pt x="777" y="237"/>
                </a:lnTo>
                <a:lnTo>
                  <a:pt x="754" y="243"/>
                </a:lnTo>
                <a:lnTo>
                  <a:pt x="732" y="250"/>
                </a:lnTo>
                <a:lnTo>
                  <a:pt x="709" y="259"/>
                </a:lnTo>
                <a:lnTo>
                  <a:pt x="687" y="268"/>
                </a:lnTo>
                <a:lnTo>
                  <a:pt x="665" y="281"/>
                </a:lnTo>
                <a:lnTo>
                  <a:pt x="643" y="293"/>
                </a:lnTo>
                <a:lnTo>
                  <a:pt x="621" y="309"/>
                </a:lnTo>
                <a:lnTo>
                  <a:pt x="599" y="325"/>
                </a:lnTo>
                <a:lnTo>
                  <a:pt x="579" y="342"/>
                </a:lnTo>
                <a:lnTo>
                  <a:pt x="557" y="360"/>
                </a:lnTo>
                <a:lnTo>
                  <a:pt x="535" y="381"/>
                </a:lnTo>
                <a:lnTo>
                  <a:pt x="515" y="403"/>
                </a:lnTo>
                <a:lnTo>
                  <a:pt x="495" y="424"/>
                </a:lnTo>
                <a:lnTo>
                  <a:pt x="473" y="448"/>
                </a:lnTo>
                <a:lnTo>
                  <a:pt x="453" y="473"/>
                </a:lnTo>
                <a:lnTo>
                  <a:pt x="432" y="499"/>
                </a:lnTo>
                <a:lnTo>
                  <a:pt x="412" y="526"/>
                </a:lnTo>
                <a:lnTo>
                  <a:pt x="392" y="554"/>
                </a:lnTo>
                <a:lnTo>
                  <a:pt x="373" y="582"/>
                </a:lnTo>
                <a:lnTo>
                  <a:pt x="353" y="612"/>
                </a:lnTo>
                <a:lnTo>
                  <a:pt x="314" y="673"/>
                </a:lnTo>
                <a:lnTo>
                  <a:pt x="275" y="735"/>
                </a:lnTo>
                <a:lnTo>
                  <a:pt x="236" y="801"/>
                </a:lnTo>
                <a:lnTo>
                  <a:pt x="195" y="866"/>
                </a:lnTo>
                <a:lnTo>
                  <a:pt x="0" y="749"/>
                </a:lnTo>
                <a:close/>
              </a:path>
            </a:pathLst>
          </a:custGeom>
          <a:solidFill>
            <a:srgbClr val="97AD4A"/>
          </a:solidFill>
          <a:ln w="0">
            <a:solidFill>
              <a:srgbClr val="97AD4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Freeform 81"/>
          <p:cNvSpPr>
            <a:spLocks noEditPoints="1"/>
          </p:cNvSpPr>
          <p:nvPr/>
        </p:nvSpPr>
        <p:spPr bwMode="auto">
          <a:xfrm>
            <a:off x="2784593" y="3614259"/>
            <a:ext cx="124241" cy="95728"/>
          </a:xfrm>
          <a:custGeom>
            <a:avLst/>
            <a:gdLst>
              <a:gd name="T0" fmla="*/ 94 w 169"/>
              <a:gd name="T1" fmla="*/ 145 h 145"/>
              <a:gd name="T2" fmla="*/ 0 w 169"/>
              <a:gd name="T3" fmla="*/ 19 h 145"/>
              <a:gd name="T4" fmla="*/ 11 w 169"/>
              <a:gd name="T5" fmla="*/ 0 h 145"/>
              <a:gd name="T6" fmla="*/ 169 w 169"/>
              <a:gd name="T7" fmla="*/ 28 h 145"/>
              <a:gd name="T8" fmla="*/ 156 w 169"/>
              <a:gd name="T9" fmla="*/ 47 h 145"/>
              <a:gd name="T10" fmla="*/ 110 w 169"/>
              <a:gd name="T11" fmla="*/ 37 h 145"/>
              <a:gd name="T12" fmla="*/ 77 w 169"/>
              <a:gd name="T13" fmla="*/ 90 h 145"/>
              <a:gd name="T14" fmla="*/ 106 w 169"/>
              <a:gd name="T15" fmla="*/ 128 h 145"/>
              <a:gd name="T16" fmla="*/ 94 w 169"/>
              <a:gd name="T17" fmla="*/ 145 h 145"/>
              <a:gd name="T18" fmla="*/ 66 w 169"/>
              <a:gd name="T19" fmla="*/ 76 h 145"/>
              <a:gd name="T20" fmla="*/ 92 w 169"/>
              <a:gd name="T21" fmla="*/ 34 h 145"/>
              <a:gd name="T22" fmla="*/ 50 w 169"/>
              <a:gd name="T23" fmla="*/ 25 h 145"/>
              <a:gd name="T24" fmla="*/ 31 w 169"/>
              <a:gd name="T25" fmla="*/ 22 h 145"/>
              <a:gd name="T26" fmla="*/ 17 w 169"/>
              <a:gd name="T27" fmla="*/ 17 h 145"/>
              <a:gd name="T28" fmla="*/ 38 w 169"/>
              <a:gd name="T29" fmla="*/ 41 h 145"/>
              <a:gd name="T30" fmla="*/ 66 w 169"/>
              <a:gd name="T31" fmla="*/ 7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" h="145">
                <a:moveTo>
                  <a:pt x="94" y="145"/>
                </a:moveTo>
                <a:lnTo>
                  <a:pt x="0" y="19"/>
                </a:lnTo>
                <a:lnTo>
                  <a:pt x="11" y="0"/>
                </a:lnTo>
                <a:lnTo>
                  <a:pt x="169" y="28"/>
                </a:lnTo>
                <a:lnTo>
                  <a:pt x="156" y="47"/>
                </a:lnTo>
                <a:lnTo>
                  <a:pt x="110" y="37"/>
                </a:lnTo>
                <a:lnTo>
                  <a:pt x="77" y="90"/>
                </a:lnTo>
                <a:lnTo>
                  <a:pt x="106" y="128"/>
                </a:lnTo>
                <a:lnTo>
                  <a:pt x="94" y="145"/>
                </a:lnTo>
                <a:close/>
                <a:moveTo>
                  <a:pt x="66" y="76"/>
                </a:moveTo>
                <a:lnTo>
                  <a:pt x="92" y="34"/>
                </a:lnTo>
                <a:lnTo>
                  <a:pt x="50" y="25"/>
                </a:lnTo>
                <a:lnTo>
                  <a:pt x="31" y="22"/>
                </a:lnTo>
                <a:lnTo>
                  <a:pt x="17" y="17"/>
                </a:lnTo>
                <a:lnTo>
                  <a:pt x="38" y="41"/>
                </a:lnTo>
                <a:lnTo>
                  <a:pt x="66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Freeform 82"/>
          <p:cNvSpPr>
            <a:spLocks/>
          </p:cNvSpPr>
          <p:nvPr/>
        </p:nvSpPr>
        <p:spPr bwMode="auto">
          <a:xfrm>
            <a:off x="2932230" y="3364607"/>
            <a:ext cx="125721" cy="108842"/>
          </a:xfrm>
          <a:custGeom>
            <a:avLst/>
            <a:gdLst>
              <a:gd name="T0" fmla="*/ 66 w 170"/>
              <a:gd name="T1" fmla="*/ 16 h 167"/>
              <a:gd name="T2" fmla="*/ 78 w 170"/>
              <a:gd name="T3" fmla="*/ 0 h 167"/>
              <a:gd name="T4" fmla="*/ 142 w 170"/>
              <a:gd name="T5" fmla="*/ 58 h 167"/>
              <a:gd name="T6" fmla="*/ 156 w 170"/>
              <a:gd name="T7" fmla="*/ 72 h 167"/>
              <a:gd name="T8" fmla="*/ 166 w 170"/>
              <a:gd name="T9" fmla="*/ 85 h 167"/>
              <a:gd name="T10" fmla="*/ 170 w 170"/>
              <a:gd name="T11" fmla="*/ 99 h 167"/>
              <a:gd name="T12" fmla="*/ 170 w 170"/>
              <a:gd name="T13" fmla="*/ 113 h 167"/>
              <a:gd name="T14" fmla="*/ 164 w 170"/>
              <a:gd name="T15" fmla="*/ 128 h 167"/>
              <a:gd name="T16" fmla="*/ 153 w 170"/>
              <a:gd name="T17" fmla="*/ 144 h 167"/>
              <a:gd name="T18" fmla="*/ 139 w 170"/>
              <a:gd name="T19" fmla="*/ 158 h 167"/>
              <a:gd name="T20" fmla="*/ 125 w 170"/>
              <a:gd name="T21" fmla="*/ 166 h 167"/>
              <a:gd name="T22" fmla="*/ 111 w 170"/>
              <a:gd name="T23" fmla="*/ 167 h 167"/>
              <a:gd name="T24" fmla="*/ 97 w 170"/>
              <a:gd name="T25" fmla="*/ 166 h 167"/>
              <a:gd name="T26" fmla="*/ 83 w 170"/>
              <a:gd name="T27" fmla="*/ 158 h 167"/>
              <a:gd name="T28" fmla="*/ 66 w 170"/>
              <a:gd name="T29" fmla="*/ 146 h 167"/>
              <a:gd name="T30" fmla="*/ 0 w 170"/>
              <a:gd name="T31" fmla="*/ 89 h 167"/>
              <a:gd name="T32" fmla="*/ 14 w 170"/>
              <a:gd name="T33" fmla="*/ 74 h 167"/>
              <a:gd name="T34" fmla="*/ 78 w 170"/>
              <a:gd name="T35" fmla="*/ 130 h 167"/>
              <a:gd name="T36" fmla="*/ 92 w 170"/>
              <a:gd name="T37" fmla="*/ 141 h 167"/>
              <a:gd name="T38" fmla="*/ 102 w 170"/>
              <a:gd name="T39" fmla="*/ 147 h 167"/>
              <a:gd name="T40" fmla="*/ 111 w 170"/>
              <a:gd name="T41" fmla="*/ 149 h 167"/>
              <a:gd name="T42" fmla="*/ 120 w 170"/>
              <a:gd name="T43" fmla="*/ 147 h 167"/>
              <a:gd name="T44" fmla="*/ 130 w 170"/>
              <a:gd name="T45" fmla="*/ 142 h 167"/>
              <a:gd name="T46" fmla="*/ 139 w 170"/>
              <a:gd name="T47" fmla="*/ 135 h 167"/>
              <a:gd name="T48" fmla="*/ 145 w 170"/>
              <a:gd name="T49" fmla="*/ 125 h 167"/>
              <a:gd name="T50" fmla="*/ 148 w 170"/>
              <a:gd name="T51" fmla="*/ 119 h 167"/>
              <a:gd name="T52" fmla="*/ 152 w 170"/>
              <a:gd name="T53" fmla="*/ 111 h 167"/>
              <a:gd name="T54" fmla="*/ 152 w 170"/>
              <a:gd name="T55" fmla="*/ 105 h 167"/>
              <a:gd name="T56" fmla="*/ 150 w 170"/>
              <a:gd name="T57" fmla="*/ 97 h 167"/>
              <a:gd name="T58" fmla="*/ 145 w 170"/>
              <a:gd name="T59" fmla="*/ 89 h 167"/>
              <a:gd name="T60" fmla="*/ 139 w 170"/>
              <a:gd name="T61" fmla="*/ 82 h 167"/>
              <a:gd name="T62" fmla="*/ 130 w 170"/>
              <a:gd name="T63" fmla="*/ 72 h 167"/>
              <a:gd name="T64" fmla="*/ 66 w 170"/>
              <a:gd name="T65" fmla="*/ 1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0" h="167">
                <a:moveTo>
                  <a:pt x="66" y="16"/>
                </a:moveTo>
                <a:lnTo>
                  <a:pt x="78" y="0"/>
                </a:lnTo>
                <a:lnTo>
                  <a:pt x="142" y="58"/>
                </a:lnTo>
                <a:lnTo>
                  <a:pt x="156" y="72"/>
                </a:lnTo>
                <a:lnTo>
                  <a:pt x="166" y="85"/>
                </a:lnTo>
                <a:lnTo>
                  <a:pt x="170" y="99"/>
                </a:lnTo>
                <a:lnTo>
                  <a:pt x="170" y="113"/>
                </a:lnTo>
                <a:lnTo>
                  <a:pt x="164" y="128"/>
                </a:lnTo>
                <a:lnTo>
                  <a:pt x="153" y="144"/>
                </a:lnTo>
                <a:lnTo>
                  <a:pt x="139" y="158"/>
                </a:lnTo>
                <a:lnTo>
                  <a:pt x="125" y="166"/>
                </a:lnTo>
                <a:lnTo>
                  <a:pt x="111" y="167"/>
                </a:lnTo>
                <a:lnTo>
                  <a:pt x="97" y="166"/>
                </a:lnTo>
                <a:lnTo>
                  <a:pt x="83" y="158"/>
                </a:lnTo>
                <a:lnTo>
                  <a:pt x="66" y="146"/>
                </a:lnTo>
                <a:lnTo>
                  <a:pt x="0" y="89"/>
                </a:lnTo>
                <a:lnTo>
                  <a:pt x="14" y="74"/>
                </a:lnTo>
                <a:lnTo>
                  <a:pt x="78" y="130"/>
                </a:lnTo>
                <a:lnTo>
                  <a:pt x="92" y="141"/>
                </a:lnTo>
                <a:lnTo>
                  <a:pt x="102" y="147"/>
                </a:lnTo>
                <a:lnTo>
                  <a:pt x="111" y="149"/>
                </a:lnTo>
                <a:lnTo>
                  <a:pt x="120" y="147"/>
                </a:lnTo>
                <a:lnTo>
                  <a:pt x="130" y="142"/>
                </a:lnTo>
                <a:lnTo>
                  <a:pt x="139" y="135"/>
                </a:lnTo>
                <a:lnTo>
                  <a:pt x="145" y="125"/>
                </a:lnTo>
                <a:lnTo>
                  <a:pt x="148" y="119"/>
                </a:lnTo>
                <a:lnTo>
                  <a:pt x="152" y="111"/>
                </a:lnTo>
                <a:lnTo>
                  <a:pt x="152" y="105"/>
                </a:lnTo>
                <a:lnTo>
                  <a:pt x="150" y="97"/>
                </a:lnTo>
                <a:lnTo>
                  <a:pt x="145" y="89"/>
                </a:lnTo>
                <a:lnTo>
                  <a:pt x="139" y="82"/>
                </a:lnTo>
                <a:lnTo>
                  <a:pt x="130" y="72"/>
                </a:lnTo>
                <a:lnTo>
                  <a:pt x="66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0" name="Freeform 83"/>
          <p:cNvSpPr>
            <a:spLocks/>
          </p:cNvSpPr>
          <p:nvPr/>
        </p:nvSpPr>
        <p:spPr bwMode="auto">
          <a:xfrm>
            <a:off x="3194168" y="3231189"/>
            <a:ext cx="107972" cy="100973"/>
          </a:xfrm>
          <a:custGeom>
            <a:avLst/>
            <a:gdLst>
              <a:gd name="T0" fmla="*/ 78 w 147"/>
              <a:gd name="T1" fmla="*/ 94 h 154"/>
              <a:gd name="T2" fmla="*/ 75 w 147"/>
              <a:gd name="T3" fmla="*/ 76 h 154"/>
              <a:gd name="T4" fmla="*/ 138 w 147"/>
              <a:gd name="T5" fmla="*/ 65 h 154"/>
              <a:gd name="T6" fmla="*/ 147 w 147"/>
              <a:gd name="T7" fmla="*/ 120 h 154"/>
              <a:gd name="T8" fmla="*/ 134 w 147"/>
              <a:gd name="T9" fmla="*/ 133 h 154"/>
              <a:gd name="T10" fmla="*/ 120 w 147"/>
              <a:gd name="T11" fmla="*/ 142 h 154"/>
              <a:gd name="T12" fmla="*/ 105 w 147"/>
              <a:gd name="T13" fmla="*/ 150 h 154"/>
              <a:gd name="T14" fmla="*/ 89 w 147"/>
              <a:gd name="T15" fmla="*/ 153 h 154"/>
              <a:gd name="T16" fmla="*/ 69 w 147"/>
              <a:gd name="T17" fmla="*/ 154 h 154"/>
              <a:gd name="T18" fmla="*/ 49 w 147"/>
              <a:gd name="T19" fmla="*/ 151 h 154"/>
              <a:gd name="T20" fmla="*/ 31 w 147"/>
              <a:gd name="T21" fmla="*/ 142 h 154"/>
              <a:gd name="T22" fmla="*/ 17 w 147"/>
              <a:gd name="T23" fmla="*/ 128 h 154"/>
              <a:gd name="T24" fmla="*/ 8 w 147"/>
              <a:gd name="T25" fmla="*/ 111 h 154"/>
              <a:gd name="T26" fmla="*/ 2 w 147"/>
              <a:gd name="T27" fmla="*/ 90 h 154"/>
              <a:gd name="T28" fmla="*/ 0 w 147"/>
              <a:gd name="T29" fmla="*/ 70 h 154"/>
              <a:gd name="T30" fmla="*/ 5 w 147"/>
              <a:gd name="T31" fmla="*/ 50 h 154"/>
              <a:gd name="T32" fmla="*/ 13 w 147"/>
              <a:gd name="T33" fmla="*/ 31 h 154"/>
              <a:gd name="T34" fmla="*/ 25 w 147"/>
              <a:gd name="T35" fmla="*/ 17 h 154"/>
              <a:gd name="T36" fmla="*/ 42 w 147"/>
              <a:gd name="T37" fmla="*/ 8 h 154"/>
              <a:gd name="T38" fmla="*/ 63 w 147"/>
              <a:gd name="T39" fmla="*/ 1 h 154"/>
              <a:gd name="T40" fmla="*/ 78 w 147"/>
              <a:gd name="T41" fmla="*/ 0 h 154"/>
              <a:gd name="T42" fmla="*/ 92 w 147"/>
              <a:gd name="T43" fmla="*/ 1 h 154"/>
              <a:gd name="T44" fmla="*/ 105 w 147"/>
              <a:gd name="T45" fmla="*/ 6 h 154"/>
              <a:gd name="T46" fmla="*/ 114 w 147"/>
              <a:gd name="T47" fmla="*/ 14 h 154"/>
              <a:gd name="T48" fmla="*/ 124 w 147"/>
              <a:gd name="T49" fmla="*/ 23 h 154"/>
              <a:gd name="T50" fmla="*/ 130 w 147"/>
              <a:gd name="T51" fmla="*/ 36 h 154"/>
              <a:gd name="T52" fmla="*/ 113 w 147"/>
              <a:gd name="T53" fmla="*/ 44 h 154"/>
              <a:gd name="T54" fmla="*/ 108 w 147"/>
              <a:gd name="T55" fmla="*/ 34 h 154"/>
              <a:gd name="T56" fmla="*/ 102 w 147"/>
              <a:gd name="T57" fmla="*/ 26 h 154"/>
              <a:gd name="T58" fmla="*/ 95 w 147"/>
              <a:gd name="T59" fmla="*/ 22 h 154"/>
              <a:gd name="T60" fmla="*/ 86 w 147"/>
              <a:gd name="T61" fmla="*/ 19 h 154"/>
              <a:gd name="T62" fmla="*/ 77 w 147"/>
              <a:gd name="T63" fmla="*/ 17 h 154"/>
              <a:gd name="T64" fmla="*/ 66 w 147"/>
              <a:gd name="T65" fmla="*/ 19 h 154"/>
              <a:gd name="T66" fmla="*/ 53 w 147"/>
              <a:gd name="T67" fmla="*/ 22 h 154"/>
              <a:gd name="T68" fmla="*/ 44 w 147"/>
              <a:gd name="T69" fmla="*/ 26 h 154"/>
              <a:gd name="T70" fmla="*/ 36 w 147"/>
              <a:gd name="T71" fmla="*/ 33 h 154"/>
              <a:gd name="T72" fmla="*/ 30 w 147"/>
              <a:gd name="T73" fmla="*/ 39 h 154"/>
              <a:gd name="T74" fmla="*/ 22 w 147"/>
              <a:gd name="T75" fmla="*/ 56 h 154"/>
              <a:gd name="T76" fmla="*/ 20 w 147"/>
              <a:gd name="T77" fmla="*/ 70 h 154"/>
              <a:gd name="T78" fmla="*/ 22 w 147"/>
              <a:gd name="T79" fmla="*/ 86 h 154"/>
              <a:gd name="T80" fmla="*/ 27 w 147"/>
              <a:gd name="T81" fmla="*/ 104 h 154"/>
              <a:gd name="T82" fmla="*/ 34 w 147"/>
              <a:gd name="T83" fmla="*/ 119 h 154"/>
              <a:gd name="T84" fmla="*/ 44 w 147"/>
              <a:gd name="T85" fmla="*/ 128 h 154"/>
              <a:gd name="T86" fmla="*/ 58 w 147"/>
              <a:gd name="T87" fmla="*/ 134 h 154"/>
              <a:gd name="T88" fmla="*/ 72 w 147"/>
              <a:gd name="T89" fmla="*/ 137 h 154"/>
              <a:gd name="T90" fmla="*/ 86 w 147"/>
              <a:gd name="T91" fmla="*/ 136 h 154"/>
              <a:gd name="T92" fmla="*/ 99 w 147"/>
              <a:gd name="T93" fmla="*/ 133 h 154"/>
              <a:gd name="T94" fmla="*/ 109 w 147"/>
              <a:gd name="T95" fmla="*/ 126 h 154"/>
              <a:gd name="T96" fmla="*/ 119 w 147"/>
              <a:gd name="T97" fmla="*/ 120 h 154"/>
              <a:gd name="T98" fmla="*/ 127 w 147"/>
              <a:gd name="T99" fmla="*/ 114 h 154"/>
              <a:gd name="T100" fmla="*/ 122 w 147"/>
              <a:gd name="T101" fmla="*/ 86 h 154"/>
              <a:gd name="T102" fmla="*/ 78 w 147"/>
              <a:gd name="T103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" h="154">
                <a:moveTo>
                  <a:pt x="78" y="94"/>
                </a:moveTo>
                <a:lnTo>
                  <a:pt x="75" y="76"/>
                </a:lnTo>
                <a:lnTo>
                  <a:pt x="138" y="65"/>
                </a:lnTo>
                <a:lnTo>
                  <a:pt x="147" y="120"/>
                </a:lnTo>
                <a:lnTo>
                  <a:pt x="134" y="133"/>
                </a:lnTo>
                <a:lnTo>
                  <a:pt x="120" y="142"/>
                </a:lnTo>
                <a:lnTo>
                  <a:pt x="105" y="150"/>
                </a:lnTo>
                <a:lnTo>
                  <a:pt x="89" y="153"/>
                </a:lnTo>
                <a:lnTo>
                  <a:pt x="69" y="154"/>
                </a:lnTo>
                <a:lnTo>
                  <a:pt x="49" y="151"/>
                </a:lnTo>
                <a:lnTo>
                  <a:pt x="31" y="142"/>
                </a:lnTo>
                <a:lnTo>
                  <a:pt x="17" y="128"/>
                </a:lnTo>
                <a:lnTo>
                  <a:pt x="8" y="111"/>
                </a:lnTo>
                <a:lnTo>
                  <a:pt x="2" y="90"/>
                </a:lnTo>
                <a:lnTo>
                  <a:pt x="0" y="70"/>
                </a:lnTo>
                <a:lnTo>
                  <a:pt x="5" y="50"/>
                </a:lnTo>
                <a:lnTo>
                  <a:pt x="13" y="31"/>
                </a:lnTo>
                <a:lnTo>
                  <a:pt x="25" y="17"/>
                </a:lnTo>
                <a:lnTo>
                  <a:pt x="42" y="8"/>
                </a:lnTo>
                <a:lnTo>
                  <a:pt x="63" y="1"/>
                </a:lnTo>
                <a:lnTo>
                  <a:pt x="78" y="0"/>
                </a:lnTo>
                <a:lnTo>
                  <a:pt x="92" y="1"/>
                </a:lnTo>
                <a:lnTo>
                  <a:pt x="105" y="6"/>
                </a:lnTo>
                <a:lnTo>
                  <a:pt x="114" y="14"/>
                </a:lnTo>
                <a:lnTo>
                  <a:pt x="124" y="23"/>
                </a:lnTo>
                <a:lnTo>
                  <a:pt x="130" y="36"/>
                </a:lnTo>
                <a:lnTo>
                  <a:pt x="113" y="44"/>
                </a:lnTo>
                <a:lnTo>
                  <a:pt x="108" y="34"/>
                </a:lnTo>
                <a:lnTo>
                  <a:pt x="102" y="26"/>
                </a:lnTo>
                <a:lnTo>
                  <a:pt x="95" y="22"/>
                </a:lnTo>
                <a:lnTo>
                  <a:pt x="86" y="19"/>
                </a:lnTo>
                <a:lnTo>
                  <a:pt x="77" y="17"/>
                </a:lnTo>
                <a:lnTo>
                  <a:pt x="66" y="19"/>
                </a:lnTo>
                <a:lnTo>
                  <a:pt x="53" y="22"/>
                </a:lnTo>
                <a:lnTo>
                  <a:pt x="44" y="26"/>
                </a:lnTo>
                <a:lnTo>
                  <a:pt x="36" y="33"/>
                </a:lnTo>
                <a:lnTo>
                  <a:pt x="30" y="39"/>
                </a:lnTo>
                <a:lnTo>
                  <a:pt x="22" y="56"/>
                </a:lnTo>
                <a:lnTo>
                  <a:pt x="20" y="70"/>
                </a:lnTo>
                <a:lnTo>
                  <a:pt x="22" y="86"/>
                </a:lnTo>
                <a:lnTo>
                  <a:pt x="27" y="104"/>
                </a:lnTo>
                <a:lnTo>
                  <a:pt x="34" y="119"/>
                </a:lnTo>
                <a:lnTo>
                  <a:pt x="44" y="128"/>
                </a:lnTo>
                <a:lnTo>
                  <a:pt x="58" y="134"/>
                </a:lnTo>
                <a:lnTo>
                  <a:pt x="72" y="137"/>
                </a:lnTo>
                <a:lnTo>
                  <a:pt x="86" y="136"/>
                </a:lnTo>
                <a:lnTo>
                  <a:pt x="99" y="133"/>
                </a:lnTo>
                <a:lnTo>
                  <a:pt x="109" y="126"/>
                </a:lnTo>
                <a:lnTo>
                  <a:pt x="119" y="120"/>
                </a:lnTo>
                <a:lnTo>
                  <a:pt x="127" y="114"/>
                </a:lnTo>
                <a:lnTo>
                  <a:pt x="122" y="86"/>
                </a:lnTo>
                <a:lnTo>
                  <a:pt x="78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Freeform 84"/>
          <p:cNvSpPr>
            <a:spLocks/>
          </p:cNvSpPr>
          <p:nvPr/>
        </p:nvSpPr>
        <p:spPr bwMode="auto">
          <a:xfrm>
            <a:off x="3486269" y="3302627"/>
            <a:ext cx="105014" cy="100973"/>
          </a:xfrm>
          <a:custGeom>
            <a:avLst/>
            <a:gdLst>
              <a:gd name="T0" fmla="*/ 100 w 142"/>
              <a:gd name="T1" fmla="*/ 116 h 153"/>
              <a:gd name="T2" fmla="*/ 114 w 142"/>
              <a:gd name="T3" fmla="*/ 130 h 153"/>
              <a:gd name="T4" fmla="*/ 106 w 142"/>
              <a:gd name="T5" fmla="*/ 138 h 153"/>
              <a:gd name="T6" fmla="*/ 97 w 142"/>
              <a:gd name="T7" fmla="*/ 146 h 153"/>
              <a:gd name="T8" fmla="*/ 88 w 142"/>
              <a:gd name="T9" fmla="*/ 150 h 153"/>
              <a:gd name="T10" fmla="*/ 78 w 142"/>
              <a:gd name="T11" fmla="*/ 152 h 153"/>
              <a:gd name="T12" fmla="*/ 67 w 142"/>
              <a:gd name="T13" fmla="*/ 153 h 153"/>
              <a:gd name="T14" fmla="*/ 58 w 142"/>
              <a:gd name="T15" fmla="*/ 153 h 153"/>
              <a:gd name="T16" fmla="*/ 47 w 142"/>
              <a:gd name="T17" fmla="*/ 150 h 153"/>
              <a:gd name="T18" fmla="*/ 38 w 142"/>
              <a:gd name="T19" fmla="*/ 146 h 153"/>
              <a:gd name="T20" fmla="*/ 27 w 142"/>
              <a:gd name="T21" fmla="*/ 139 h 153"/>
              <a:gd name="T22" fmla="*/ 19 w 142"/>
              <a:gd name="T23" fmla="*/ 133 h 153"/>
              <a:gd name="T24" fmla="*/ 13 w 142"/>
              <a:gd name="T25" fmla="*/ 127 h 153"/>
              <a:gd name="T26" fmla="*/ 6 w 142"/>
              <a:gd name="T27" fmla="*/ 119 h 153"/>
              <a:gd name="T28" fmla="*/ 0 w 142"/>
              <a:gd name="T29" fmla="*/ 102 h 153"/>
              <a:gd name="T30" fmla="*/ 0 w 142"/>
              <a:gd name="T31" fmla="*/ 83 h 153"/>
              <a:gd name="T32" fmla="*/ 3 w 142"/>
              <a:gd name="T33" fmla="*/ 63 h 153"/>
              <a:gd name="T34" fmla="*/ 11 w 142"/>
              <a:gd name="T35" fmla="*/ 44 h 153"/>
              <a:gd name="T36" fmla="*/ 24 w 142"/>
              <a:gd name="T37" fmla="*/ 25 h 153"/>
              <a:gd name="T38" fmla="*/ 38 w 142"/>
              <a:gd name="T39" fmla="*/ 13 h 153"/>
              <a:gd name="T40" fmla="*/ 55 w 142"/>
              <a:gd name="T41" fmla="*/ 4 h 153"/>
              <a:gd name="T42" fmla="*/ 72 w 142"/>
              <a:gd name="T43" fmla="*/ 0 h 153"/>
              <a:gd name="T44" fmla="*/ 91 w 142"/>
              <a:gd name="T45" fmla="*/ 2 h 153"/>
              <a:gd name="T46" fmla="*/ 108 w 142"/>
              <a:gd name="T47" fmla="*/ 10 h 153"/>
              <a:gd name="T48" fmla="*/ 125 w 142"/>
              <a:gd name="T49" fmla="*/ 21 h 153"/>
              <a:gd name="T50" fmla="*/ 136 w 142"/>
              <a:gd name="T51" fmla="*/ 36 h 153"/>
              <a:gd name="T52" fmla="*/ 139 w 142"/>
              <a:gd name="T53" fmla="*/ 46 h 153"/>
              <a:gd name="T54" fmla="*/ 142 w 142"/>
              <a:gd name="T55" fmla="*/ 55 h 153"/>
              <a:gd name="T56" fmla="*/ 142 w 142"/>
              <a:gd name="T57" fmla="*/ 64 h 153"/>
              <a:gd name="T58" fmla="*/ 141 w 142"/>
              <a:gd name="T59" fmla="*/ 75 h 153"/>
              <a:gd name="T60" fmla="*/ 122 w 142"/>
              <a:gd name="T61" fmla="*/ 71 h 153"/>
              <a:gd name="T62" fmla="*/ 122 w 142"/>
              <a:gd name="T63" fmla="*/ 55 h 153"/>
              <a:gd name="T64" fmla="*/ 119 w 142"/>
              <a:gd name="T65" fmla="*/ 43 h 153"/>
              <a:gd name="T66" fmla="*/ 111 w 142"/>
              <a:gd name="T67" fmla="*/ 32 h 153"/>
              <a:gd name="T68" fmla="*/ 100 w 142"/>
              <a:gd name="T69" fmla="*/ 24 h 153"/>
              <a:gd name="T70" fmla="*/ 86 w 142"/>
              <a:gd name="T71" fmla="*/ 19 h 153"/>
              <a:gd name="T72" fmla="*/ 70 w 142"/>
              <a:gd name="T73" fmla="*/ 18 h 153"/>
              <a:gd name="T74" fmla="*/ 58 w 142"/>
              <a:gd name="T75" fmla="*/ 22 h 153"/>
              <a:gd name="T76" fmla="*/ 47 w 142"/>
              <a:gd name="T77" fmla="*/ 30 h 153"/>
              <a:gd name="T78" fmla="*/ 38 w 142"/>
              <a:gd name="T79" fmla="*/ 41 h 153"/>
              <a:gd name="T80" fmla="*/ 30 w 142"/>
              <a:gd name="T81" fmla="*/ 53 h 153"/>
              <a:gd name="T82" fmla="*/ 22 w 142"/>
              <a:gd name="T83" fmla="*/ 71 h 153"/>
              <a:gd name="T84" fmla="*/ 19 w 142"/>
              <a:gd name="T85" fmla="*/ 85 h 153"/>
              <a:gd name="T86" fmla="*/ 19 w 142"/>
              <a:gd name="T87" fmla="*/ 100 h 153"/>
              <a:gd name="T88" fmla="*/ 25 w 142"/>
              <a:gd name="T89" fmla="*/ 113 h 153"/>
              <a:gd name="T90" fmla="*/ 33 w 142"/>
              <a:gd name="T91" fmla="*/ 122 h 153"/>
              <a:gd name="T92" fmla="*/ 44 w 142"/>
              <a:gd name="T93" fmla="*/ 130 h 153"/>
              <a:gd name="T94" fmla="*/ 58 w 142"/>
              <a:gd name="T95" fmla="*/ 135 h 153"/>
              <a:gd name="T96" fmla="*/ 74 w 142"/>
              <a:gd name="T97" fmla="*/ 135 h 153"/>
              <a:gd name="T98" fmla="*/ 88 w 142"/>
              <a:gd name="T99" fmla="*/ 128 h 153"/>
              <a:gd name="T100" fmla="*/ 100 w 142"/>
              <a:gd name="T101" fmla="*/ 116 h 153"/>
              <a:gd name="T102" fmla="*/ 100 w 142"/>
              <a:gd name="T103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2" h="153">
                <a:moveTo>
                  <a:pt x="100" y="116"/>
                </a:moveTo>
                <a:lnTo>
                  <a:pt x="114" y="130"/>
                </a:lnTo>
                <a:lnTo>
                  <a:pt x="106" y="138"/>
                </a:lnTo>
                <a:lnTo>
                  <a:pt x="97" y="146"/>
                </a:lnTo>
                <a:lnTo>
                  <a:pt x="88" y="150"/>
                </a:lnTo>
                <a:lnTo>
                  <a:pt x="78" y="152"/>
                </a:lnTo>
                <a:lnTo>
                  <a:pt x="67" y="153"/>
                </a:lnTo>
                <a:lnTo>
                  <a:pt x="58" y="153"/>
                </a:lnTo>
                <a:lnTo>
                  <a:pt x="47" y="150"/>
                </a:lnTo>
                <a:lnTo>
                  <a:pt x="38" y="146"/>
                </a:lnTo>
                <a:lnTo>
                  <a:pt x="27" y="139"/>
                </a:lnTo>
                <a:lnTo>
                  <a:pt x="19" y="133"/>
                </a:lnTo>
                <a:lnTo>
                  <a:pt x="13" y="127"/>
                </a:lnTo>
                <a:lnTo>
                  <a:pt x="6" y="119"/>
                </a:lnTo>
                <a:lnTo>
                  <a:pt x="0" y="102"/>
                </a:lnTo>
                <a:lnTo>
                  <a:pt x="0" y="83"/>
                </a:lnTo>
                <a:lnTo>
                  <a:pt x="3" y="63"/>
                </a:lnTo>
                <a:lnTo>
                  <a:pt x="11" y="44"/>
                </a:lnTo>
                <a:lnTo>
                  <a:pt x="24" y="25"/>
                </a:lnTo>
                <a:lnTo>
                  <a:pt x="38" y="13"/>
                </a:lnTo>
                <a:lnTo>
                  <a:pt x="55" y="4"/>
                </a:lnTo>
                <a:lnTo>
                  <a:pt x="72" y="0"/>
                </a:lnTo>
                <a:lnTo>
                  <a:pt x="91" y="2"/>
                </a:lnTo>
                <a:lnTo>
                  <a:pt x="108" y="10"/>
                </a:lnTo>
                <a:lnTo>
                  <a:pt x="125" y="21"/>
                </a:lnTo>
                <a:lnTo>
                  <a:pt x="136" y="36"/>
                </a:lnTo>
                <a:lnTo>
                  <a:pt x="139" y="46"/>
                </a:lnTo>
                <a:lnTo>
                  <a:pt x="142" y="55"/>
                </a:lnTo>
                <a:lnTo>
                  <a:pt x="142" y="64"/>
                </a:lnTo>
                <a:lnTo>
                  <a:pt x="141" y="75"/>
                </a:lnTo>
                <a:lnTo>
                  <a:pt x="122" y="71"/>
                </a:lnTo>
                <a:lnTo>
                  <a:pt x="122" y="55"/>
                </a:lnTo>
                <a:lnTo>
                  <a:pt x="119" y="43"/>
                </a:lnTo>
                <a:lnTo>
                  <a:pt x="111" y="32"/>
                </a:lnTo>
                <a:lnTo>
                  <a:pt x="100" y="24"/>
                </a:lnTo>
                <a:lnTo>
                  <a:pt x="86" y="19"/>
                </a:lnTo>
                <a:lnTo>
                  <a:pt x="70" y="18"/>
                </a:lnTo>
                <a:lnTo>
                  <a:pt x="58" y="22"/>
                </a:lnTo>
                <a:lnTo>
                  <a:pt x="47" y="30"/>
                </a:lnTo>
                <a:lnTo>
                  <a:pt x="38" y="41"/>
                </a:lnTo>
                <a:lnTo>
                  <a:pt x="30" y="53"/>
                </a:lnTo>
                <a:lnTo>
                  <a:pt x="22" y="71"/>
                </a:lnTo>
                <a:lnTo>
                  <a:pt x="19" y="85"/>
                </a:lnTo>
                <a:lnTo>
                  <a:pt x="19" y="100"/>
                </a:lnTo>
                <a:lnTo>
                  <a:pt x="25" y="113"/>
                </a:lnTo>
                <a:lnTo>
                  <a:pt x="33" y="122"/>
                </a:lnTo>
                <a:lnTo>
                  <a:pt x="44" y="130"/>
                </a:lnTo>
                <a:lnTo>
                  <a:pt x="58" y="135"/>
                </a:lnTo>
                <a:lnTo>
                  <a:pt x="74" y="135"/>
                </a:lnTo>
                <a:lnTo>
                  <a:pt x="88" y="128"/>
                </a:lnTo>
                <a:lnTo>
                  <a:pt x="100" y="116"/>
                </a:lnTo>
                <a:lnTo>
                  <a:pt x="100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Freeform 85"/>
          <p:cNvSpPr>
            <a:spLocks/>
          </p:cNvSpPr>
          <p:nvPr/>
        </p:nvSpPr>
        <p:spPr bwMode="auto">
          <a:xfrm>
            <a:off x="3738681" y="3473801"/>
            <a:ext cx="105014" cy="99662"/>
          </a:xfrm>
          <a:custGeom>
            <a:avLst/>
            <a:gdLst>
              <a:gd name="T0" fmla="*/ 100 w 142"/>
              <a:gd name="T1" fmla="*/ 115 h 153"/>
              <a:gd name="T2" fmla="*/ 115 w 142"/>
              <a:gd name="T3" fmla="*/ 129 h 153"/>
              <a:gd name="T4" fmla="*/ 106 w 142"/>
              <a:gd name="T5" fmla="*/ 137 h 153"/>
              <a:gd name="T6" fmla="*/ 98 w 142"/>
              <a:gd name="T7" fmla="*/ 145 h 153"/>
              <a:gd name="T8" fmla="*/ 89 w 142"/>
              <a:gd name="T9" fmla="*/ 150 h 153"/>
              <a:gd name="T10" fmla="*/ 78 w 142"/>
              <a:gd name="T11" fmla="*/ 151 h 153"/>
              <a:gd name="T12" fmla="*/ 68 w 142"/>
              <a:gd name="T13" fmla="*/ 153 h 153"/>
              <a:gd name="T14" fmla="*/ 57 w 142"/>
              <a:gd name="T15" fmla="*/ 153 h 153"/>
              <a:gd name="T16" fmla="*/ 48 w 142"/>
              <a:gd name="T17" fmla="*/ 150 h 153"/>
              <a:gd name="T18" fmla="*/ 37 w 142"/>
              <a:gd name="T19" fmla="*/ 145 h 153"/>
              <a:gd name="T20" fmla="*/ 20 w 142"/>
              <a:gd name="T21" fmla="*/ 133 h 153"/>
              <a:gd name="T22" fmla="*/ 12 w 142"/>
              <a:gd name="T23" fmla="*/ 126 h 153"/>
              <a:gd name="T24" fmla="*/ 8 w 142"/>
              <a:gd name="T25" fmla="*/ 119 h 153"/>
              <a:gd name="T26" fmla="*/ 1 w 142"/>
              <a:gd name="T27" fmla="*/ 101 h 153"/>
              <a:gd name="T28" fmla="*/ 0 w 142"/>
              <a:gd name="T29" fmla="*/ 83 h 153"/>
              <a:gd name="T30" fmla="*/ 4 w 142"/>
              <a:gd name="T31" fmla="*/ 62 h 153"/>
              <a:gd name="T32" fmla="*/ 12 w 142"/>
              <a:gd name="T33" fmla="*/ 44 h 153"/>
              <a:gd name="T34" fmla="*/ 23 w 142"/>
              <a:gd name="T35" fmla="*/ 25 h 153"/>
              <a:gd name="T36" fmla="*/ 39 w 142"/>
              <a:gd name="T37" fmla="*/ 12 h 153"/>
              <a:gd name="T38" fmla="*/ 54 w 142"/>
              <a:gd name="T39" fmla="*/ 3 h 153"/>
              <a:gd name="T40" fmla="*/ 73 w 142"/>
              <a:gd name="T41" fmla="*/ 0 h 153"/>
              <a:gd name="T42" fmla="*/ 90 w 142"/>
              <a:gd name="T43" fmla="*/ 3 h 153"/>
              <a:gd name="T44" fmla="*/ 109 w 142"/>
              <a:gd name="T45" fmla="*/ 9 h 153"/>
              <a:gd name="T46" fmla="*/ 126 w 142"/>
              <a:gd name="T47" fmla="*/ 22 h 153"/>
              <a:gd name="T48" fmla="*/ 137 w 142"/>
              <a:gd name="T49" fmla="*/ 36 h 153"/>
              <a:gd name="T50" fmla="*/ 142 w 142"/>
              <a:gd name="T51" fmla="*/ 55 h 153"/>
              <a:gd name="T52" fmla="*/ 140 w 142"/>
              <a:gd name="T53" fmla="*/ 75 h 153"/>
              <a:gd name="T54" fmla="*/ 122 w 142"/>
              <a:gd name="T55" fmla="*/ 70 h 153"/>
              <a:gd name="T56" fmla="*/ 123 w 142"/>
              <a:gd name="T57" fmla="*/ 55 h 153"/>
              <a:gd name="T58" fmla="*/ 118 w 142"/>
              <a:gd name="T59" fmla="*/ 42 h 153"/>
              <a:gd name="T60" fmla="*/ 112 w 142"/>
              <a:gd name="T61" fmla="*/ 31 h 153"/>
              <a:gd name="T62" fmla="*/ 101 w 142"/>
              <a:gd name="T63" fmla="*/ 23 h 153"/>
              <a:gd name="T64" fmla="*/ 86 w 142"/>
              <a:gd name="T65" fmla="*/ 19 h 153"/>
              <a:gd name="T66" fmla="*/ 72 w 142"/>
              <a:gd name="T67" fmla="*/ 17 h 153"/>
              <a:gd name="T68" fmla="*/ 59 w 142"/>
              <a:gd name="T69" fmla="*/ 22 h 153"/>
              <a:gd name="T70" fmla="*/ 47 w 142"/>
              <a:gd name="T71" fmla="*/ 30 h 153"/>
              <a:gd name="T72" fmla="*/ 37 w 142"/>
              <a:gd name="T73" fmla="*/ 40 h 153"/>
              <a:gd name="T74" fmla="*/ 29 w 142"/>
              <a:gd name="T75" fmla="*/ 53 h 153"/>
              <a:gd name="T76" fmla="*/ 23 w 142"/>
              <a:gd name="T77" fmla="*/ 70 h 153"/>
              <a:gd name="T78" fmla="*/ 18 w 142"/>
              <a:gd name="T79" fmla="*/ 86 h 153"/>
              <a:gd name="T80" fmla="*/ 20 w 142"/>
              <a:gd name="T81" fmla="*/ 100 h 153"/>
              <a:gd name="T82" fmla="*/ 25 w 142"/>
              <a:gd name="T83" fmla="*/ 112 h 153"/>
              <a:gd name="T84" fmla="*/ 33 w 142"/>
              <a:gd name="T85" fmla="*/ 122 h 153"/>
              <a:gd name="T86" fmla="*/ 43 w 142"/>
              <a:gd name="T87" fmla="*/ 129 h 153"/>
              <a:gd name="T88" fmla="*/ 59 w 142"/>
              <a:gd name="T89" fmla="*/ 134 h 153"/>
              <a:gd name="T90" fmla="*/ 73 w 142"/>
              <a:gd name="T91" fmla="*/ 134 h 153"/>
              <a:gd name="T92" fmla="*/ 87 w 142"/>
              <a:gd name="T93" fmla="*/ 128 h 153"/>
              <a:gd name="T94" fmla="*/ 100 w 142"/>
              <a:gd name="T95" fmla="*/ 115 h 153"/>
              <a:gd name="T96" fmla="*/ 100 w 142"/>
              <a:gd name="T97" fmla="*/ 11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" h="153">
                <a:moveTo>
                  <a:pt x="100" y="115"/>
                </a:moveTo>
                <a:lnTo>
                  <a:pt x="115" y="129"/>
                </a:lnTo>
                <a:lnTo>
                  <a:pt x="106" y="137"/>
                </a:lnTo>
                <a:lnTo>
                  <a:pt x="98" y="145"/>
                </a:lnTo>
                <a:lnTo>
                  <a:pt x="89" y="150"/>
                </a:lnTo>
                <a:lnTo>
                  <a:pt x="78" y="151"/>
                </a:lnTo>
                <a:lnTo>
                  <a:pt x="68" y="153"/>
                </a:lnTo>
                <a:lnTo>
                  <a:pt x="57" y="153"/>
                </a:lnTo>
                <a:lnTo>
                  <a:pt x="48" y="150"/>
                </a:lnTo>
                <a:lnTo>
                  <a:pt x="37" y="145"/>
                </a:lnTo>
                <a:lnTo>
                  <a:pt x="20" y="133"/>
                </a:lnTo>
                <a:lnTo>
                  <a:pt x="12" y="126"/>
                </a:lnTo>
                <a:lnTo>
                  <a:pt x="8" y="119"/>
                </a:lnTo>
                <a:lnTo>
                  <a:pt x="1" y="101"/>
                </a:lnTo>
                <a:lnTo>
                  <a:pt x="0" y="83"/>
                </a:lnTo>
                <a:lnTo>
                  <a:pt x="4" y="62"/>
                </a:lnTo>
                <a:lnTo>
                  <a:pt x="12" y="44"/>
                </a:lnTo>
                <a:lnTo>
                  <a:pt x="23" y="25"/>
                </a:lnTo>
                <a:lnTo>
                  <a:pt x="39" y="12"/>
                </a:lnTo>
                <a:lnTo>
                  <a:pt x="54" y="3"/>
                </a:lnTo>
                <a:lnTo>
                  <a:pt x="73" y="0"/>
                </a:lnTo>
                <a:lnTo>
                  <a:pt x="90" y="3"/>
                </a:lnTo>
                <a:lnTo>
                  <a:pt x="109" y="9"/>
                </a:lnTo>
                <a:lnTo>
                  <a:pt x="126" y="22"/>
                </a:lnTo>
                <a:lnTo>
                  <a:pt x="137" y="36"/>
                </a:lnTo>
                <a:lnTo>
                  <a:pt x="142" y="55"/>
                </a:lnTo>
                <a:lnTo>
                  <a:pt x="140" y="75"/>
                </a:lnTo>
                <a:lnTo>
                  <a:pt x="122" y="70"/>
                </a:lnTo>
                <a:lnTo>
                  <a:pt x="123" y="55"/>
                </a:lnTo>
                <a:lnTo>
                  <a:pt x="118" y="42"/>
                </a:lnTo>
                <a:lnTo>
                  <a:pt x="112" y="31"/>
                </a:lnTo>
                <a:lnTo>
                  <a:pt x="101" y="23"/>
                </a:lnTo>
                <a:lnTo>
                  <a:pt x="86" y="19"/>
                </a:lnTo>
                <a:lnTo>
                  <a:pt x="72" y="17"/>
                </a:lnTo>
                <a:lnTo>
                  <a:pt x="59" y="22"/>
                </a:lnTo>
                <a:lnTo>
                  <a:pt x="47" y="30"/>
                </a:lnTo>
                <a:lnTo>
                  <a:pt x="37" y="40"/>
                </a:lnTo>
                <a:lnTo>
                  <a:pt x="29" y="53"/>
                </a:lnTo>
                <a:lnTo>
                  <a:pt x="23" y="70"/>
                </a:lnTo>
                <a:lnTo>
                  <a:pt x="18" y="86"/>
                </a:lnTo>
                <a:lnTo>
                  <a:pt x="20" y="100"/>
                </a:lnTo>
                <a:lnTo>
                  <a:pt x="25" y="112"/>
                </a:lnTo>
                <a:lnTo>
                  <a:pt x="33" y="122"/>
                </a:lnTo>
                <a:lnTo>
                  <a:pt x="43" y="129"/>
                </a:lnTo>
                <a:lnTo>
                  <a:pt x="59" y="134"/>
                </a:lnTo>
                <a:lnTo>
                  <a:pt x="73" y="134"/>
                </a:lnTo>
                <a:lnTo>
                  <a:pt x="87" y="128"/>
                </a:lnTo>
                <a:lnTo>
                  <a:pt x="100" y="115"/>
                </a:lnTo>
                <a:lnTo>
                  <a:pt x="100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3" name="Freeform 86"/>
          <p:cNvSpPr>
            <a:spLocks noEditPoints="1"/>
          </p:cNvSpPr>
          <p:nvPr/>
        </p:nvSpPr>
        <p:spPr bwMode="auto">
          <a:xfrm>
            <a:off x="3954580" y="3654086"/>
            <a:ext cx="106493" cy="111464"/>
          </a:xfrm>
          <a:custGeom>
            <a:avLst/>
            <a:gdLst>
              <a:gd name="T0" fmla="*/ 0 w 144"/>
              <a:gd name="T1" fmla="*/ 98 h 170"/>
              <a:gd name="T2" fmla="*/ 125 w 144"/>
              <a:gd name="T3" fmla="*/ 0 h 170"/>
              <a:gd name="T4" fmla="*/ 144 w 144"/>
              <a:gd name="T5" fmla="*/ 11 h 170"/>
              <a:gd name="T6" fmla="*/ 121 w 144"/>
              <a:gd name="T7" fmla="*/ 170 h 170"/>
              <a:gd name="T8" fmla="*/ 100 w 144"/>
              <a:gd name="T9" fmla="*/ 157 h 170"/>
              <a:gd name="T10" fmla="*/ 110 w 144"/>
              <a:gd name="T11" fmla="*/ 111 h 170"/>
              <a:gd name="T12" fmla="*/ 55 w 144"/>
              <a:gd name="T13" fmla="*/ 79 h 170"/>
              <a:gd name="T14" fmla="*/ 19 w 144"/>
              <a:gd name="T15" fmla="*/ 109 h 170"/>
              <a:gd name="T16" fmla="*/ 0 w 144"/>
              <a:gd name="T17" fmla="*/ 98 h 170"/>
              <a:gd name="T18" fmla="*/ 69 w 144"/>
              <a:gd name="T19" fmla="*/ 68 h 170"/>
              <a:gd name="T20" fmla="*/ 111 w 144"/>
              <a:gd name="T21" fmla="*/ 93 h 170"/>
              <a:gd name="T22" fmla="*/ 119 w 144"/>
              <a:gd name="T23" fmla="*/ 50 h 170"/>
              <a:gd name="T24" fmla="*/ 124 w 144"/>
              <a:gd name="T25" fmla="*/ 33 h 170"/>
              <a:gd name="T26" fmla="*/ 127 w 144"/>
              <a:gd name="T27" fmla="*/ 18 h 170"/>
              <a:gd name="T28" fmla="*/ 105 w 144"/>
              <a:gd name="T29" fmla="*/ 39 h 170"/>
              <a:gd name="T30" fmla="*/ 69 w 144"/>
              <a:gd name="T31" fmla="*/ 6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" h="170">
                <a:moveTo>
                  <a:pt x="0" y="98"/>
                </a:moveTo>
                <a:lnTo>
                  <a:pt x="125" y="0"/>
                </a:lnTo>
                <a:lnTo>
                  <a:pt x="144" y="11"/>
                </a:lnTo>
                <a:lnTo>
                  <a:pt x="121" y="170"/>
                </a:lnTo>
                <a:lnTo>
                  <a:pt x="100" y="157"/>
                </a:lnTo>
                <a:lnTo>
                  <a:pt x="110" y="111"/>
                </a:lnTo>
                <a:lnTo>
                  <a:pt x="55" y="79"/>
                </a:lnTo>
                <a:lnTo>
                  <a:pt x="19" y="109"/>
                </a:lnTo>
                <a:lnTo>
                  <a:pt x="0" y="98"/>
                </a:lnTo>
                <a:close/>
                <a:moveTo>
                  <a:pt x="69" y="68"/>
                </a:moveTo>
                <a:lnTo>
                  <a:pt x="111" y="93"/>
                </a:lnTo>
                <a:lnTo>
                  <a:pt x="119" y="50"/>
                </a:lnTo>
                <a:lnTo>
                  <a:pt x="124" y="33"/>
                </a:lnTo>
                <a:lnTo>
                  <a:pt x="127" y="18"/>
                </a:lnTo>
                <a:lnTo>
                  <a:pt x="105" y="39"/>
                </a:lnTo>
                <a:lnTo>
                  <a:pt x="69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4" name="Freeform 87"/>
          <p:cNvSpPr>
            <a:spLocks noEditPoints="1"/>
          </p:cNvSpPr>
          <p:nvPr/>
        </p:nvSpPr>
        <p:spPr bwMode="auto">
          <a:xfrm>
            <a:off x="4221280" y="3799858"/>
            <a:ext cx="94660" cy="110154"/>
          </a:xfrm>
          <a:custGeom>
            <a:avLst/>
            <a:gdLst>
              <a:gd name="T0" fmla="*/ 0 w 128"/>
              <a:gd name="T1" fmla="*/ 118 h 169"/>
              <a:gd name="T2" fmla="*/ 108 w 128"/>
              <a:gd name="T3" fmla="*/ 0 h 169"/>
              <a:gd name="T4" fmla="*/ 127 w 128"/>
              <a:gd name="T5" fmla="*/ 8 h 169"/>
              <a:gd name="T6" fmla="*/ 128 w 128"/>
              <a:gd name="T7" fmla="*/ 169 h 169"/>
              <a:gd name="T8" fmla="*/ 108 w 128"/>
              <a:gd name="T9" fmla="*/ 160 h 169"/>
              <a:gd name="T10" fmla="*/ 108 w 128"/>
              <a:gd name="T11" fmla="*/ 111 h 169"/>
              <a:gd name="T12" fmla="*/ 50 w 128"/>
              <a:gd name="T13" fmla="*/ 89 h 169"/>
              <a:gd name="T14" fmla="*/ 19 w 128"/>
              <a:gd name="T15" fmla="*/ 125 h 169"/>
              <a:gd name="T16" fmla="*/ 0 w 128"/>
              <a:gd name="T17" fmla="*/ 118 h 169"/>
              <a:gd name="T18" fmla="*/ 63 w 128"/>
              <a:gd name="T19" fmla="*/ 75 h 169"/>
              <a:gd name="T20" fmla="*/ 110 w 128"/>
              <a:gd name="T21" fmla="*/ 94 h 169"/>
              <a:gd name="T22" fmla="*/ 110 w 128"/>
              <a:gd name="T23" fmla="*/ 50 h 169"/>
              <a:gd name="T24" fmla="*/ 111 w 128"/>
              <a:gd name="T25" fmla="*/ 33 h 169"/>
              <a:gd name="T26" fmla="*/ 111 w 128"/>
              <a:gd name="T27" fmla="*/ 18 h 169"/>
              <a:gd name="T28" fmla="*/ 94 w 128"/>
              <a:gd name="T29" fmla="*/ 41 h 169"/>
              <a:gd name="T30" fmla="*/ 63 w 128"/>
              <a:gd name="T31" fmla="*/ 7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" h="169">
                <a:moveTo>
                  <a:pt x="0" y="118"/>
                </a:moveTo>
                <a:lnTo>
                  <a:pt x="108" y="0"/>
                </a:lnTo>
                <a:lnTo>
                  <a:pt x="127" y="8"/>
                </a:lnTo>
                <a:lnTo>
                  <a:pt x="128" y="169"/>
                </a:lnTo>
                <a:lnTo>
                  <a:pt x="108" y="160"/>
                </a:lnTo>
                <a:lnTo>
                  <a:pt x="108" y="111"/>
                </a:lnTo>
                <a:lnTo>
                  <a:pt x="50" y="89"/>
                </a:lnTo>
                <a:lnTo>
                  <a:pt x="19" y="125"/>
                </a:lnTo>
                <a:lnTo>
                  <a:pt x="0" y="118"/>
                </a:lnTo>
                <a:close/>
                <a:moveTo>
                  <a:pt x="63" y="75"/>
                </a:moveTo>
                <a:lnTo>
                  <a:pt x="110" y="94"/>
                </a:lnTo>
                <a:lnTo>
                  <a:pt x="110" y="50"/>
                </a:lnTo>
                <a:lnTo>
                  <a:pt x="111" y="33"/>
                </a:lnTo>
                <a:lnTo>
                  <a:pt x="111" y="18"/>
                </a:lnTo>
                <a:lnTo>
                  <a:pt x="94" y="41"/>
                </a:lnTo>
                <a:lnTo>
                  <a:pt x="63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Freeform 88"/>
          <p:cNvSpPr>
            <a:spLocks/>
          </p:cNvSpPr>
          <p:nvPr/>
        </p:nvSpPr>
        <p:spPr bwMode="auto">
          <a:xfrm>
            <a:off x="4538780" y="3773838"/>
            <a:ext cx="112409" cy="99662"/>
          </a:xfrm>
          <a:custGeom>
            <a:avLst/>
            <a:gdLst>
              <a:gd name="T0" fmla="*/ 79 w 151"/>
              <a:gd name="T1" fmla="*/ 92 h 153"/>
              <a:gd name="T2" fmla="*/ 74 w 151"/>
              <a:gd name="T3" fmla="*/ 75 h 153"/>
              <a:gd name="T4" fmla="*/ 134 w 151"/>
              <a:gd name="T5" fmla="*/ 54 h 153"/>
              <a:gd name="T6" fmla="*/ 151 w 151"/>
              <a:gd name="T7" fmla="*/ 106 h 153"/>
              <a:gd name="T8" fmla="*/ 142 w 151"/>
              <a:gd name="T9" fmla="*/ 120 h 153"/>
              <a:gd name="T10" fmla="*/ 129 w 151"/>
              <a:gd name="T11" fmla="*/ 133 h 153"/>
              <a:gd name="T12" fmla="*/ 115 w 151"/>
              <a:gd name="T13" fmla="*/ 142 h 153"/>
              <a:gd name="T14" fmla="*/ 101 w 151"/>
              <a:gd name="T15" fmla="*/ 148 h 153"/>
              <a:gd name="T16" fmla="*/ 81 w 151"/>
              <a:gd name="T17" fmla="*/ 153 h 153"/>
              <a:gd name="T18" fmla="*/ 60 w 151"/>
              <a:gd name="T19" fmla="*/ 153 h 153"/>
              <a:gd name="T20" fmla="*/ 42 w 151"/>
              <a:gd name="T21" fmla="*/ 147 h 153"/>
              <a:gd name="T22" fmla="*/ 26 w 151"/>
              <a:gd name="T23" fmla="*/ 136 h 153"/>
              <a:gd name="T24" fmla="*/ 14 w 151"/>
              <a:gd name="T25" fmla="*/ 120 h 153"/>
              <a:gd name="T26" fmla="*/ 4 w 151"/>
              <a:gd name="T27" fmla="*/ 101 h 153"/>
              <a:gd name="T28" fmla="*/ 0 w 151"/>
              <a:gd name="T29" fmla="*/ 81 h 153"/>
              <a:gd name="T30" fmla="*/ 0 w 151"/>
              <a:gd name="T31" fmla="*/ 61 h 153"/>
              <a:gd name="T32" fmla="*/ 4 w 151"/>
              <a:gd name="T33" fmla="*/ 42 h 153"/>
              <a:gd name="T34" fmla="*/ 15 w 151"/>
              <a:gd name="T35" fmla="*/ 25 h 153"/>
              <a:gd name="T36" fmla="*/ 31 w 151"/>
              <a:gd name="T37" fmla="*/ 12 h 153"/>
              <a:gd name="T38" fmla="*/ 50 w 151"/>
              <a:gd name="T39" fmla="*/ 4 h 153"/>
              <a:gd name="T40" fmla="*/ 64 w 151"/>
              <a:gd name="T41" fmla="*/ 0 h 153"/>
              <a:gd name="T42" fmla="*/ 78 w 151"/>
              <a:gd name="T43" fmla="*/ 0 h 153"/>
              <a:gd name="T44" fmla="*/ 92 w 151"/>
              <a:gd name="T45" fmla="*/ 1 h 153"/>
              <a:gd name="T46" fmla="*/ 103 w 151"/>
              <a:gd name="T47" fmla="*/ 6 h 153"/>
              <a:gd name="T48" fmla="*/ 112 w 151"/>
              <a:gd name="T49" fmla="*/ 14 h 153"/>
              <a:gd name="T50" fmla="*/ 121 w 151"/>
              <a:gd name="T51" fmla="*/ 25 h 153"/>
              <a:gd name="T52" fmla="*/ 106 w 151"/>
              <a:gd name="T53" fmla="*/ 36 h 153"/>
              <a:gd name="T54" fmla="*/ 99 w 151"/>
              <a:gd name="T55" fmla="*/ 28 h 153"/>
              <a:gd name="T56" fmla="*/ 92 w 151"/>
              <a:gd name="T57" fmla="*/ 22 h 153"/>
              <a:gd name="T58" fmla="*/ 84 w 151"/>
              <a:gd name="T59" fmla="*/ 19 h 153"/>
              <a:gd name="T60" fmla="*/ 76 w 151"/>
              <a:gd name="T61" fmla="*/ 17 h 153"/>
              <a:gd name="T62" fmla="*/ 65 w 151"/>
              <a:gd name="T63" fmla="*/ 17 h 153"/>
              <a:gd name="T64" fmla="*/ 54 w 151"/>
              <a:gd name="T65" fmla="*/ 20 h 153"/>
              <a:gd name="T66" fmla="*/ 43 w 151"/>
              <a:gd name="T67" fmla="*/ 25 h 153"/>
              <a:gd name="T68" fmla="*/ 34 w 151"/>
              <a:gd name="T69" fmla="*/ 31 h 153"/>
              <a:gd name="T70" fmla="*/ 28 w 151"/>
              <a:gd name="T71" fmla="*/ 39 h 153"/>
              <a:gd name="T72" fmla="*/ 23 w 151"/>
              <a:gd name="T73" fmla="*/ 47 h 153"/>
              <a:gd name="T74" fmla="*/ 18 w 151"/>
              <a:gd name="T75" fmla="*/ 64 h 153"/>
              <a:gd name="T76" fmla="*/ 20 w 151"/>
              <a:gd name="T77" fmla="*/ 78 h 153"/>
              <a:gd name="T78" fmla="*/ 23 w 151"/>
              <a:gd name="T79" fmla="*/ 93 h 153"/>
              <a:gd name="T80" fmla="*/ 31 w 151"/>
              <a:gd name="T81" fmla="*/ 111 h 153"/>
              <a:gd name="T82" fmla="*/ 40 w 151"/>
              <a:gd name="T83" fmla="*/ 123 h 153"/>
              <a:gd name="T84" fmla="*/ 53 w 151"/>
              <a:gd name="T85" fmla="*/ 131 h 153"/>
              <a:gd name="T86" fmla="*/ 65 w 151"/>
              <a:gd name="T87" fmla="*/ 136 h 153"/>
              <a:gd name="T88" fmla="*/ 81 w 151"/>
              <a:gd name="T89" fmla="*/ 136 h 153"/>
              <a:gd name="T90" fmla="*/ 95 w 151"/>
              <a:gd name="T91" fmla="*/ 133 h 153"/>
              <a:gd name="T92" fmla="*/ 106 w 151"/>
              <a:gd name="T93" fmla="*/ 126 h 153"/>
              <a:gd name="T94" fmla="*/ 117 w 151"/>
              <a:gd name="T95" fmla="*/ 118 h 153"/>
              <a:gd name="T96" fmla="*/ 124 w 151"/>
              <a:gd name="T97" fmla="*/ 111 h 153"/>
              <a:gd name="T98" fmla="*/ 131 w 151"/>
              <a:gd name="T99" fmla="*/ 103 h 153"/>
              <a:gd name="T100" fmla="*/ 121 w 151"/>
              <a:gd name="T101" fmla="*/ 76 h 153"/>
              <a:gd name="T102" fmla="*/ 79 w 151"/>
              <a:gd name="T103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1" h="153">
                <a:moveTo>
                  <a:pt x="79" y="92"/>
                </a:moveTo>
                <a:lnTo>
                  <a:pt x="74" y="75"/>
                </a:lnTo>
                <a:lnTo>
                  <a:pt x="134" y="54"/>
                </a:lnTo>
                <a:lnTo>
                  <a:pt x="151" y="106"/>
                </a:lnTo>
                <a:lnTo>
                  <a:pt x="142" y="120"/>
                </a:lnTo>
                <a:lnTo>
                  <a:pt x="129" y="133"/>
                </a:lnTo>
                <a:lnTo>
                  <a:pt x="115" y="142"/>
                </a:lnTo>
                <a:lnTo>
                  <a:pt x="101" y="148"/>
                </a:lnTo>
                <a:lnTo>
                  <a:pt x="81" y="153"/>
                </a:lnTo>
                <a:lnTo>
                  <a:pt x="60" y="153"/>
                </a:lnTo>
                <a:lnTo>
                  <a:pt x="42" y="147"/>
                </a:lnTo>
                <a:lnTo>
                  <a:pt x="26" y="136"/>
                </a:lnTo>
                <a:lnTo>
                  <a:pt x="14" y="120"/>
                </a:lnTo>
                <a:lnTo>
                  <a:pt x="4" y="101"/>
                </a:lnTo>
                <a:lnTo>
                  <a:pt x="0" y="81"/>
                </a:lnTo>
                <a:lnTo>
                  <a:pt x="0" y="61"/>
                </a:lnTo>
                <a:lnTo>
                  <a:pt x="4" y="42"/>
                </a:lnTo>
                <a:lnTo>
                  <a:pt x="15" y="25"/>
                </a:lnTo>
                <a:lnTo>
                  <a:pt x="31" y="12"/>
                </a:lnTo>
                <a:lnTo>
                  <a:pt x="50" y="4"/>
                </a:lnTo>
                <a:lnTo>
                  <a:pt x="64" y="0"/>
                </a:lnTo>
                <a:lnTo>
                  <a:pt x="78" y="0"/>
                </a:lnTo>
                <a:lnTo>
                  <a:pt x="92" y="1"/>
                </a:lnTo>
                <a:lnTo>
                  <a:pt x="103" y="6"/>
                </a:lnTo>
                <a:lnTo>
                  <a:pt x="112" y="14"/>
                </a:lnTo>
                <a:lnTo>
                  <a:pt x="121" y="25"/>
                </a:lnTo>
                <a:lnTo>
                  <a:pt x="106" y="36"/>
                </a:lnTo>
                <a:lnTo>
                  <a:pt x="99" y="28"/>
                </a:lnTo>
                <a:lnTo>
                  <a:pt x="92" y="22"/>
                </a:lnTo>
                <a:lnTo>
                  <a:pt x="84" y="19"/>
                </a:lnTo>
                <a:lnTo>
                  <a:pt x="76" y="17"/>
                </a:lnTo>
                <a:lnTo>
                  <a:pt x="65" y="17"/>
                </a:lnTo>
                <a:lnTo>
                  <a:pt x="54" y="20"/>
                </a:lnTo>
                <a:lnTo>
                  <a:pt x="43" y="25"/>
                </a:lnTo>
                <a:lnTo>
                  <a:pt x="34" y="31"/>
                </a:lnTo>
                <a:lnTo>
                  <a:pt x="28" y="39"/>
                </a:lnTo>
                <a:lnTo>
                  <a:pt x="23" y="47"/>
                </a:lnTo>
                <a:lnTo>
                  <a:pt x="18" y="64"/>
                </a:lnTo>
                <a:lnTo>
                  <a:pt x="20" y="78"/>
                </a:lnTo>
                <a:lnTo>
                  <a:pt x="23" y="93"/>
                </a:lnTo>
                <a:lnTo>
                  <a:pt x="31" y="111"/>
                </a:lnTo>
                <a:lnTo>
                  <a:pt x="40" y="123"/>
                </a:lnTo>
                <a:lnTo>
                  <a:pt x="53" y="131"/>
                </a:lnTo>
                <a:lnTo>
                  <a:pt x="65" y="136"/>
                </a:lnTo>
                <a:lnTo>
                  <a:pt x="81" y="136"/>
                </a:lnTo>
                <a:lnTo>
                  <a:pt x="95" y="133"/>
                </a:lnTo>
                <a:lnTo>
                  <a:pt x="106" y="126"/>
                </a:lnTo>
                <a:lnTo>
                  <a:pt x="117" y="118"/>
                </a:lnTo>
                <a:lnTo>
                  <a:pt x="124" y="111"/>
                </a:lnTo>
                <a:lnTo>
                  <a:pt x="131" y="103"/>
                </a:lnTo>
                <a:lnTo>
                  <a:pt x="121" y="76"/>
                </a:lnTo>
                <a:lnTo>
                  <a:pt x="79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Freeform 89"/>
          <p:cNvSpPr>
            <a:spLocks/>
          </p:cNvSpPr>
          <p:nvPr/>
        </p:nvSpPr>
        <p:spPr bwMode="auto">
          <a:xfrm>
            <a:off x="4775318" y="3582370"/>
            <a:ext cx="124241" cy="110154"/>
          </a:xfrm>
          <a:custGeom>
            <a:avLst/>
            <a:gdLst>
              <a:gd name="T0" fmla="*/ 73 w 167"/>
              <a:gd name="T1" fmla="*/ 13 h 169"/>
              <a:gd name="T2" fmla="*/ 89 w 167"/>
              <a:gd name="T3" fmla="*/ 0 h 169"/>
              <a:gd name="T4" fmla="*/ 145 w 167"/>
              <a:gd name="T5" fmla="*/ 64 h 169"/>
              <a:gd name="T6" fmla="*/ 156 w 167"/>
              <a:gd name="T7" fmla="*/ 80 h 169"/>
              <a:gd name="T8" fmla="*/ 164 w 167"/>
              <a:gd name="T9" fmla="*/ 94 h 169"/>
              <a:gd name="T10" fmla="*/ 167 w 167"/>
              <a:gd name="T11" fmla="*/ 108 h 169"/>
              <a:gd name="T12" fmla="*/ 164 w 167"/>
              <a:gd name="T13" fmla="*/ 124 h 169"/>
              <a:gd name="T14" fmla="*/ 156 w 167"/>
              <a:gd name="T15" fmla="*/ 138 h 169"/>
              <a:gd name="T16" fmla="*/ 143 w 167"/>
              <a:gd name="T17" fmla="*/ 152 h 169"/>
              <a:gd name="T18" fmla="*/ 128 w 167"/>
              <a:gd name="T19" fmla="*/ 163 h 169"/>
              <a:gd name="T20" fmla="*/ 112 w 167"/>
              <a:gd name="T21" fmla="*/ 169 h 169"/>
              <a:gd name="T22" fmla="*/ 98 w 167"/>
              <a:gd name="T23" fmla="*/ 169 h 169"/>
              <a:gd name="T24" fmla="*/ 84 w 167"/>
              <a:gd name="T25" fmla="*/ 166 h 169"/>
              <a:gd name="T26" fmla="*/ 72 w 167"/>
              <a:gd name="T27" fmla="*/ 156 h 169"/>
              <a:gd name="T28" fmla="*/ 56 w 167"/>
              <a:gd name="T29" fmla="*/ 141 h 169"/>
              <a:gd name="T30" fmla="*/ 0 w 167"/>
              <a:gd name="T31" fmla="*/ 75 h 169"/>
              <a:gd name="T32" fmla="*/ 14 w 167"/>
              <a:gd name="T33" fmla="*/ 63 h 169"/>
              <a:gd name="T34" fmla="*/ 70 w 167"/>
              <a:gd name="T35" fmla="*/ 128 h 169"/>
              <a:gd name="T36" fmla="*/ 83 w 167"/>
              <a:gd name="T37" fmla="*/ 141 h 169"/>
              <a:gd name="T38" fmla="*/ 92 w 167"/>
              <a:gd name="T39" fmla="*/ 147 h 169"/>
              <a:gd name="T40" fmla="*/ 101 w 167"/>
              <a:gd name="T41" fmla="*/ 150 h 169"/>
              <a:gd name="T42" fmla="*/ 111 w 167"/>
              <a:gd name="T43" fmla="*/ 150 h 169"/>
              <a:gd name="T44" fmla="*/ 120 w 167"/>
              <a:gd name="T45" fmla="*/ 147 h 169"/>
              <a:gd name="T46" fmla="*/ 131 w 167"/>
              <a:gd name="T47" fmla="*/ 139 h 169"/>
              <a:gd name="T48" fmla="*/ 137 w 167"/>
              <a:gd name="T49" fmla="*/ 133 h 169"/>
              <a:gd name="T50" fmla="*/ 143 w 167"/>
              <a:gd name="T51" fmla="*/ 125 h 169"/>
              <a:gd name="T52" fmla="*/ 147 w 167"/>
              <a:gd name="T53" fmla="*/ 119 h 169"/>
              <a:gd name="T54" fmla="*/ 147 w 167"/>
              <a:gd name="T55" fmla="*/ 111 h 169"/>
              <a:gd name="T56" fmla="*/ 147 w 167"/>
              <a:gd name="T57" fmla="*/ 105 h 169"/>
              <a:gd name="T58" fmla="*/ 143 w 167"/>
              <a:gd name="T59" fmla="*/ 97 h 169"/>
              <a:gd name="T60" fmla="*/ 137 w 167"/>
              <a:gd name="T61" fmla="*/ 88 h 169"/>
              <a:gd name="T62" fmla="*/ 129 w 167"/>
              <a:gd name="T63" fmla="*/ 77 h 169"/>
              <a:gd name="T64" fmla="*/ 73 w 167"/>
              <a:gd name="T65" fmla="*/ 1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69">
                <a:moveTo>
                  <a:pt x="73" y="13"/>
                </a:moveTo>
                <a:lnTo>
                  <a:pt x="89" y="0"/>
                </a:lnTo>
                <a:lnTo>
                  <a:pt x="145" y="64"/>
                </a:lnTo>
                <a:lnTo>
                  <a:pt x="156" y="80"/>
                </a:lnTo>
                <a:lnTo>
                  <a:pt x="164" y="94"/>
                </a:lnTo>
                <a:lnTo>
                  <a:pt x="167" y="108"/>
                </a:lnTo>
                <a:lnTo>
                  <a:pt x="164" y="124"/>
                </a:lnTo>
                <a:lnTo>
                  <a:pt x="156" y="138"/>
                </a:lnTo>
                <a:lnTo>
                  <a:pt x="143" y="152"/>
                </a:lnTo>
                <a:lnTo>
                  <a:pt x="128" y="163"/>
                </a:lnTo>
                <a:lnTo>
                  <a:pt x="112" y="169"/>
                </a:lnTo>
                <a:lnTo>
                  <a:pt x="98" y="169"/>
                </a:lnTo>
                <a:lnTo>
                  <a:pt x="84" y="166"/>
                </a:lnTo>
                <a:lnTo>
                  <a:pt x="72" y="156"/>
                </a:lnTo>
                <a:lnTo>
                  <a:pt x="56" y="141"/>
                </a:lnTo>
                <a:lnTo>
                  <a:pt x="0" y="75"/>
                </a:lnTo>
                <a:lnTo>
                  <a:pt x="14" y="63"/>
                </a:lnTo>
                <a:lnTo>
                  <a:pt x="70" y="128"/>
                </a:lnTo>
                <a:lnTo>
                  <a:pt x="83" y="141"/>
                </a:lnTo>
                <a:lnTo>
                  <a:pt x="92" y="147"/>
                </a:lnTo>
                <a:lnTo>
                  <a:pt x="101" y="150"/>
                </a:lnTo>
                <a:lnTo>
                  <a:pt x="111" y="150"/>
                </a:lnTo>
                <a:lnTo>
                  <a:pt x="120" y="147"/>
                </a:lnTo>
                <a:lnTo>
                  <a:pt x="131" y="139"/>
                </a:lnTo>
                <a:lnTo>
                  <a:pt x="137" y="133"/>
                </a:lnTo>
                <a:lnTo>
                  <a:pt x="143" y="125"/>
                </a:lnTo>
                <a:lnTo>
                  <a:pt x="147" y="119"/>
                </a:lnTo>
                <a:lnTo>
                  <a:pt x="147" y="111"/>
                </a:lnTo>
                <a:lnTo>
                  <a:pt x="147" y="105"/>
                </a:lnTo>
                <a:lnTo>
                  <a:pt x="143" y="97"/>
                </a:lnTo>
                <a:lnTo>
                  <a:pt x="137" y="88"/>
                </a:lnTo>
                <a:lnTo>
                  <a:pt x="129" y="77"/>
                </a:lnTo>
                <a:lnTo>
                  <a:pt x="73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Freeform 90"/>
          <p:cNvSpPr>
            <a:spLocks noEditPoints="1"/>
          </p:cNvSpPr>
          <p:nvPr/>
        </p:nvSpPr>
        <p:spPr bwMode="auto">
          <a:xfrm>
            <a:off x="5010268" y="3427557"/>
            <a:ext cx="118325" cy="106218"/>
          </a:xfrm>
          <a:custGeom>
            <a:avLst/>
            <a:gdLst>
              <a:gd name="T0" fmla="*/ 55 w 159"/>
              <a:gd name="T1" fmla="*/ 162 h 162"/>
              <a:gd name="T2" fmla="*/ 0 w 159"/>
              <a:gd name="T3" fmla="*/ 12 h 162"/>
              <a:gd name="T4" fmla="*/ 16 w 159"/>
              <a:gd name="T5" fmla="*/ 0 h 162"/>
              <a:gd name="T6" fmla="*/ 159 w 159"/>
              <a:gd name="T7" fmla="*/ 71 h 162"/>
              <a:gd name="T8" fmla="*/ 142 w 159"/>
              <a:gd name="T9" fmla="*/ 85 h 162"/>
              <a:gd name="T10" fmla="*/ 100 w 159"/>
              <a:gd name="T11" fmla="*/ 64 h 162"/>
              <a:gd name="T12" fmla="*/ 53 w 159"/>
              <a:gd name="T13" fmla="*/ 104 h 162"/>
              <a:gd name="T14" fmla="*/ 70 w 159"/>
              <a:gd name="T15" fmla="*/ 149 h 162"/>
              <a:gd name="T16" fmla="*/ 55 w 159"/>
              <a:gd name="T17" fmla="*/ 162 h 162"/>
              <a:gd name="T18" fmla="*/ 47 w 159"/>
              <a:gd name="T19" fmla="*/ 89 h 162"/>
              <a:gd name="T20" fmla="*/ 84 w 159"/>
              <a:gd name="T21" fmla="*/ 56 h 162"/>
              <a:gd name="T22" fmla="*/ 47 w 159"/>
              <a:gd name="T23" fmla="*/ 34 h 162"/>
              <a:gd name="T24" fmla="*/ 31 w 159"/>
              <a:gd name="T25" fmla="*/ 26 h 162"/>
              <a:gd name="T26" fmla="*/ 19 w 159"/>
              <a:gd name="T27" fmla="*/ 18 h 162"/>
              <a:gd name="T28" fmla="*/ 31 w 159"/>
              <a:gd name="T29" fmla="*/ 45 h 162"/>
              <a:gd name="T30" fmla="*/ 47 w 159"/>
              <a:gd name="T31" fmla="*/ 8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62">
                <a:moveTo>
                  <a:pt x="55" y="162"/>
                </a:moveTo>
                <a:lnTo>
                  <a:pt x="0" y="12"/>
                </a:lnTo>
                <a:lnTo>
                  <a:pt x="16" y="0"/>
                </a:lnTo>
                <a:lnTo>
                  <a:pt x="159" y="71"/>
                </a:lnTo>
                <a:lnTo>
                  <a:pt x="142" y="85"/>
                </a:lnTo>
                <a:lnTo>
                  <a:pt x="100" y="64"/>
                </a:lnTo>
                <a:lnTo>
                  <a:pt x="53" y="104"/>
                </a:lnTo>
                <a:lnTo>
                  <a:pt x="70" y="149"/>
                </a:lnTo>
                <a:lnTo>
                  <a:pt x="55" y="162"/>
                </a:lnTo>
                <a:close/>
                <a:moveTo>
                  <a:pt x="47" y="89"/>
                </a:moveTo>
                <a:lnTo>
                  <a:pt x="84" y="56"/>
                </a:lnTo>
                <a:lnTo>
                  <a:pt x="47" y="34"/>
                </a:lnTo>
                <a:lnTo>
                  <a:pt x="31" y="26"/>
                </a:lnTo>
                <a:lnTo>
                  <a:pt x="19" y="18"/>
                </a:lnTo>
                <a:lnTo>
                  <a:pt x="31" y="45"/>
                </a:lnTo>
                <a:lnTo>
                  <a:pt x="47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Freeform 91"/>
          <p:cNvSpPr>
            <a:spLocks/>
          </p:cNvSpPr>
          <p:nvPr/>
        </p:nvSpPr>
        <p:spPr bwMode="auto">
          <a:xfrm>
            <a:off x="5262680" y="3267978"/>
            <a:ext cx="100576" cy="102285"/>
          </a:xfrm>
          <a:custGeom>
            <a:avLst/>
            <a:gdLst>
              <a:gd name="T0" fmla="*/ 115 w 135"/>
              <a:gd name="T1" fmla="*/ 92 h 154"/>
              <a:gd name="T2" fmla="*/ 135 w 135"/>
              <a:gd name="T3" fmla="*/ 92 h 154"/>
              <a:gd name="T4" fmla="*/ 131 w 135"/>
              <a:gd name="T5" fmla="*/ 115 h 154"/>
              <a:gd name="T6" fmla="*/ 120 w 135"/>
              <a:gd name="T7" fmla="*/ 132 h 154"/>
              <a:gd name="T8" fmla="*/ 104 w 135"/>
              <a:gd name="T9" fmla="*/ 145 h 154"/>
              <a:gd name="T10" fmla="*/ 84 w 135"/>
              <a:gd name="T11" fmla="*/ 153 h 154"/>
              <a:gd name="T12" fmla="*/ 62 w 135"/>
              <a:gd name="T13" fmla="*/ 154 h 154"/>
              <a:gd name="T14" fmla="*/ 43 w 135"/>
              <a:gd name="T15" fmla="*/ 150 h 154"/>
              <a:gd name="T16" fmla="*/ 29 w 135"/>
              <a:gd name="T17" fmla="*/ 140 h 154"/>
              <a:gd name="T18" fmla="*/ 17 w 135"/>
              <a:gd name="T19" fmla="*/ 126 h 154"/>
              <a:gd name="T20" fmla="*/ 7 w 135"/>
              <a:gd name="T21" fmla="*/ 107 h 154"/>
              <a:gd name="T22" fmla="*/ 1 w 135"/>
              <a:gd name="T23" fmla="*/ 87 h 154"/>
              <a:gd name="T24" fmla="*/ 0 w 135"/>
              <a:gd name="T25" fmla="*/ 67 h 154"/>
              <a:gd name="T26" fmla="*/ 3 w 135"/>
              <a:gd name="T27" fmla="*/ 47 h 154"/>
              <a:gd name="T28" fmla="*/ 10 w 135"/>
              <a:gd name="T29" fmla="*/ 29 h 154"/>
              <a:gd name="T30" fmla="*/ 23 w 135"/>
              <a:gd name="T31" fmla="*/ 15 h 154"/>
              <a:gd name="T32" fmla="*/ 39 w 135"/>
              <a:gd name="T33" fmla="*/ 6 h 154"/>
              <a:gd name="T34" fmla="*/ 57 w 135"/>
              <a:gd name="T35" fmla="*/ 1 h 154"/>
              <a:gd name="T36" fmla="*/ 78 w 135"/>
              <a:gd name="T37" fmla="*/ 0 h 154"/>
              <a:gd name="T38" fmla="*/ 96 w 135"/>
              <a:gd name="T39" fmla="*/ 6 h 154"/>
              <a:gd name="T40" fmla="*/ 112 w 135"/>
              <a:gd name="T41" fmla="*/ 17 h 154"/>
              <a:gd name="T42" fmla="*/ 123 w 135"/>
              <a:gd name="T43" fmla="*/ 32 h 154"/>
              <a:gd name="T44" fmla="*/ 104 w 135"/>
              <a:gd name="T45" fmla="*/ 40 h 154"/>
              <a:gd name="T46" fmla="*/ 96 w 135"/>
              <a:gd name="T47" fmla="*/ 28 h 154"/>
              <a:gd name="T48" fmla="*/ 85 w 135"/>
              <a:gd name="T49" fmla="*/ 20 h 154"/>
              <a:gd name="T50" fmla="*/ 74 w 135"/>
              <a:gd name="T51" fmla="*/ 17 h 154"/>
              <a:gd name="T52" fmla="*/ 60 w 135"/>
              <a:gd name="T53" fmla="*/ 17 h 154"/>
              <a:gd name="T54" fmla="*/ 45 w 135"/>
              <a:gd name="T55" fmla="*/ 22 h 154"/>
              <a:gd name="T56" fmla="*/ 34 w 135"/>
              <a:gd name="T57" fmla="*/ 31 h 154"/>
              <a:gd name="T58" fmla="*/ 26 w 135"/>
              <a:gd name="T59" fmla="*/ 42 h 154"/>
              <a:gd name="T60" fmla="*/ 21 w 135"/>
              <a:gd name="T61" fmla="*/ 56 h 154"/>
              <a:gd name="T62" fmla="*/ 20 w 135"/>
              <a:gd name="T63" fmla="*/ 70 h 154"/>
              <a:gd name="T64" fmla="*/ 21 w 135"/>
              <a:gd name="T65" fmla="*/ 84 h 154"/>
              <a:gd name="T66" fmla="*/ 26 w 135"/>
              <a:gd name="T67" fmla="*/ 101 h 154"/>
              <a:gd name="T68" fmla="*/ 32 w 135"/>
              <a:gd name="T69" fmla="*/ 115 h 154"/>
              <a:gd name="T70" fmla="*/ 42 w 135"/>
              <a:gd name="T71" fmla="*/ 126 h 154"/>
              <a:gd name="T72" fmla="*/ 54 w 135"/>
              <a:gd name="T73" fmla="*/ 134 h 154"/>
              <a:gd name="T74" fmla="*/ 67 w 135"/>
              <a:gd name="T75" fmla="*/ 137 h 154"/>
              <a:gd name="T76" fmla="*/ 79 w 135"/>
              <a:gd name="T77" fmla="*/ 136 h 154"/>
              <a:gd name="T78" fmla="*/ 95 w 135"/>
              <a:gd name="T79" fmla="*/ 131 h 154"/>
              <a:gd name="T80" fmla="*/ 106 w 135"/>
              <a:gd name="T81" fmla="*/ 121 h 154"/>
              <a:gd name="T82" fmla="*/ 114 w 135"/>
              <a:gd name="T83" fmla="*/ 109 h 154"/>
              <a:gd name="T84" fmla="*/ 115 w 135"/>
              <a:gd name="T85" fmla="*/ 92 h 154"/>
              <a:gd name="T86" fmla="*/ 115 w 135"/>
              <a:gd name="T87" fmla="*/ 9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5" h="154">
                <a:moveTo>
                  <a:pt x="115" y="92"/>
                </a:moveTo>
                <a:lnTo>
                  <a:pt x="135" y="92"/>
                </a:lnTo>
                <a:lnTo>
                  <a:pt x="131" y="115"/>
                </a:lnTo>
                <a:lnTo>
                  <a:pt x="120" y="132"/>
                </a:lnTo>
                <a:lnTo>
                  <a:pt x="104" y="145"/>
                </a:lnTo>
                <a:lnTo>
                  <a:pt x="84" y="153"/>
                </a:lnTo>
                <a:lnTo>
                  <a:pt x="62" y="154"/>
                </a:lnTo>
                <a:lnTo>
                  <a:pt x="43" y="150"/>
                </a:lnTo>
                <a:lnTo>
                  <a:pt x="29" y="140"/>
                </a:lnTo>
                <a:lnTo>
                  <a:pt x="17" y="126"/>
                </a:lnTo>
                <a:lnTo>
                  <a:pt x="7" y="107"/>
                </a:lnTo>
                <a:lnTo>
                  <a:pt x="1" y="87"/>
                </a:lnTo>
                <a:lnTo>
                  <a:pt x="0" y="67"/>
                </a:lnTo>
                <a:lnTo>
                  <a:pt x="3" y="47"/>
                </a:lnTo>
                <a:lnTo>
                  <a:pt x="10" y="29"/>
                </a:lnTo>
                <a:lnTo>
                  <a:pt x="23" y="15"/>
                </a:lnTo>
                <a:lnTo>
                  <a:pt x="39" y="6"/>
                </a:lnTo>
                <a:lnTo>
                  <a:pt x="57" y="1"/>
                </a:lnTo>
                <a:lnTo>
                  <a:pt x="78" y="0"/>
                </a:lnTo>
                <a:lnTo>
                  <a:pt x="96" y="6"/>
                </a:lnTo>
                <a:lnTo>
                  <a:pt x="112" y="17"/>
                </a:lnTo>
                <a:lnTo>
                  <a:pt x="123" y="32"/>
                </a:lnTo>
                <a:lnTo>
                  <a:pt x="104" y="40"/>
                </a:lnTo>
                <a:lnTo>
                  <a:pt x="96" y="28"/>
                </a:lnTo>
                <a:lnTo>
                  <a:pt x="85" y="20"/>
                </a:lnTo>
                <a:lnTo>
                  <a:pt x="74" y="17"/>
                </a:lnTo>
                <a:lnTo>
                  <a:pt x="60" y="17"/>
                </a:lnTo>
                <a:lnTo>
                  <a:pt x="45" y="22"/>
                </a:lnTo>
                <a:lnTo>
                  <a:pt x="34" y="31"/>
                </a:lnTo>
                <a:lnTo>
                  <a:pt x="26" y="42"/>
                </a:lnTo>
                <a:lnTo>
                  <a:pt x="21" y="56"/>
                </a:lnTo>
                <a:lnTo>
                  <a:pt x="20" y="70"/>
                </a:lnTo>
                <a:lnTo>
                  <a:pt x="21" y="84"/>
                </a:lnTo>
                <a:lnTo>
                  <a:pt x="26" y="101"/>
                </a:lnTo>
                <a:lnTo>
                  <a:pt x="32" y="115"/>
                </a:lnTo>
                <a:lnTo>
                  <a:pt x="42" y="126"/>
                </a:lnTo>
                <a:lnTo>
                  <a:pt x="54" y="134"/>
                </a:lnTo>
                <a:lnTo>
                  <a:pt x="67" y="137"/>
                </a:lnTo>
                <a:lnTo>
                  <a:pt x="79" y="136"/>
                </a:lnTo>
                <a:lnTo>
                  <a:pt x="95" y="131"/>
                </a:lnTo>
                <a:lnTo>
                  <a:pt x="106" y="121"/>
                </a:lnTo>
                <a:lnTo>
                  <a:pt x="114" y="109"/>
                </a:lnTo>
                <a:lnTo>
                  <a:pt x="115" y="92"/>
                </a:lnTo>
                <a:lnTo>
                  <a:pt x="115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Freeform 92"/>
          <p:cNvSpPr>
            <a:spLocks/>
          </p:cNvSpPr>
          <p:nvPr/>
        </p:nvSpPr>
        <p:spPr bwMode="auto">
          <a:xfrm>
            <a:off x="5591293" y="3335410"/>
            <a:ext cx="103535" cy="98351"/>
          </a:xfrm>
          <a:custGeom>
            <a:avLst/>
            <a:gdLst>
              <a:gd name="T0" fmla="*/ 103 w 141"/>
              <a:gd name="T1" fmla="*/ 112 h 151"/>
              <a:gd name="T2" fmla="*/ 119 w 141"/>
              <a:gd name="T3" fmla="*/ 125 h 151"/>
              <a:gd name="T4" fmla="*/ 111 w 141"/>
              <a:gd name="T5" fmla="*/ 134 h 151"/>
              <a:gd name="T6" fmla="*/ 103 w 141"/>
              <a:gd name="T7" fmla="*/ 142 h 151"/>
              <a:gd name="T8" fmla="*/ 94 w 141"/>
              <a:gd name="T9" fmla="*/ 147 h 151"/>
              <a:gd name="T10" fmla="*/ 85 w 141"/>
              <a:gd name="T11" fmla="*/ 150 h 151"/>
              <a:gd name="T12" fmla="*/ 74 w 141"/>
              <a:gd name="T13" fmla="*/ 151 h 151"/>
              <a:gd name="T14" fmla="*/ 64 w 141"/>
              <a:gd name="T15" fmla="*/ 151 h 151"/>
              <a:gd name="T16" fmla="*/ 53 w 141"/>
              <a:gd name="T17" fmla="*/ 150 h 151"/>
              <a:gd name="T18" fmla="*/ 43 w 141"/>
              <a:gd name="T19" fmla="*/ 147 h 151"/>
              <a:gd name="T20" fmla="*/ 24 w 141"/>
              <a:gd name="T21" fmla="*/ 136 h 151"/>
              <a:gd name="T22" fmla="*/ 11 w 141"/>
              <a:gd name="T23" fmla="*/ 122 h 151"/>
              <a:gd name="T24" fmla="*/ 3 w 141"/>
              <a:gd name="T25" fmla="*/ 106 h 151"/>
              <a:gd name="T26" fmla="*/ 0 w 141"/>
              <a:gd name="T27" fmla="*/ 87 h 151"/>
              <a:gd name="T28" fmla="*/ 3 w 141"/>
              <a:gd name="T29" fmla="*/ 67 h 151"/>
              <a:gd name="T30" fmla="*/ 10 w 141"/>
              <a:gd name="T31" fmla="*/ 47 h 151"/>
              <a:gd name="T32" fmla="*/ 21 w 141"/>
              <a:gd name="T33" fmla="*/ 28 h 151"/>
              <a:gd name="T34" fmla="*/ 33 w 141"/>
              <a:gd name="T35" fmla="*/ 14 h 151"/>
              <a:gd name="T36" fmla="*/ 49 w 141"/>
              <a:gd name="T37" fmla="*/ 5 h 151"/>
              <a:gd name="T38" fmla="*/ 68 w 141"/>
              <a:gd name="T39" fmla="*/ 0 h 151"/>
              <a:gd name="T40" fmla="*/ 86 w 141"/>
              <a:gd name="T41" fmla="*/ 0 h 151"/>
              <a:gd name="T42" fmla="*/ 103 w 141"/>
              <a:gd name="T43" fmla="*/ 5 h 151"/>
              <a:gd name="T44" fmla="*/ 122 w 141"/>
              <a:gd name="T45" fmla="*/ 16 h 151"/>
              <a:gd name="T46" fmla="*/ 133 w 141"/>
              <a:gd name="T47" fmla="*/ 31 h 151"/>
              <a:gd name="T48" fmla="*/ 141 w 141"/>
              <a:gd name="T49" fmla="*/ 48 h 151"/>
              <a:gd name="T50" fmla="*/ 141 w 141"/>
              <a:gd name="T51" fmla="*/ 69 h 151"/>
              <a:gd name="T52" fmla="*/ 121 w 141"/>
              <a:gd name="T53" fmla="*/ 66 h 151"/>
              <a:gd name="T54" fmla="*/ 121 w 141"/>
              <a:gd name="T55" fmla="*/ 50 h 151"/>
              <a:gd name="T56" fmla="*/ 116 w 141"/>
              <a:gd name="T57" fmla="*/ 37 h 151"/>
              <a:gd name="T58" fmla="*/ 108 w 141"/>
              <a:gd name="T59" fmla="*/ 28 h 151"/>
              <a:gd name="T60" fmla="*/ 97 w 141"/>
              <a:gd name="T61" fmla="*/ 20 h 151"/>
              <a:gd name="T62" fmla="*/ 82 w 141"/>
              <a:gd name="T63" fmla="*/ 17 h 151"/>
              <a:gd name="T64" fmla="*/ 68 w 141"/>
              <a:gd name="T65" fmla="*/ 17 h 151"/>
              <a:gd name="T66" fmla="*/ 55 w 141"/>
              <a:gd name="T67" fmla="*/ 22 h 151"/>
              <a:gd name="T68" fmla="*/ 44 w 141"/>
              <a:gd name="T69" fmla="*/ 31 h 151"/>
              <a:gd name="T70" fmla="*/ 35 w 141"/>
              <a:gd name="T71" fmla="*/ 42 h 151"/>
              <a:gd name="T72" fmla="*/ 28 w 141"/>
              <a:gd name="T73" fmla="*/ 55 h 151"/>
              <a:gd name="T74" fmla="*/ 22 w 141"/>
              <a:gd name="T75" fmla="*/ 72 h 151"/>
              <a:gd name="T76" fmla="*/ 21 w 141"/>
              <a:gd name="T77" fmla="*/ 87 h 151"/>
              <a:gd name="T78" fmla="*/ 22 w 141"/>
              <a:gd name="T79" fmla="*/ 102 h 151"/>
              <a:gd name="T80" fmla="*/ 27 w 141"/>
              <a:gd name="T81" fmla="*/ 114 h 151"/>
              <a:gd name="T82" fmla="*/ 36 w 141"/>
              <a:gd name="T83" fmla="*/ 123 h 151"/>
              <a:gd name="T84" fmla="*/ 49 w 141"/>
              <a:gd name="T85" fmla="*/ 131 h 151"/>
              <a:gd name="T86" fmla="*/ 63 w 141"/>
              <a:gd name="T87" fmla="*/ 134 h 151"/>
              <a:gd name="T88" fmla="*/ 77 w 141"/>
              <a:gd name="T89" fmla="*/ 133 h 151"/>
              <a:gd name="T90" fmla="*/ 91 w 141"/>
              <a:gd name="T91" fmla="*/ 126 h 151"/>
              <a:gd name="T92" fmla="*/ 103 w 141"/>
              <a:gd name="T93" fmla="*/ 112 h 151"/>
              <a:gd name="T94" fmla="*/ 103 w 141"/>
              <a:gd name="T95" fmla="*/ 11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" h="151">
                <a:moveTo>
                  <a:pt x="103" y="112"/>
                </a:moveTo>
                <a:lnTo>
                  <a:pt x="119" y="125"/>
                </a:lnTo>
                <a:lnTo>
                  <a:pt x="111" y="134"/>
                </a:lnTo>
                <a:lnTo>
                  <a:pt x="103" y="142"/>
                </a:lnTo>
                <a:lnTo>
                  <a:pt x="94" y="147"/>
                </a:lnTo>
                <a:lnTo>
                  <a:pt x="85" y="150"/>
                </a:lnTo>
                <a:lnTo>
                  <a:pt x="74" y="151"/>
                </a:lnTo>
                <a:lnTo>
                  <a:pt x="64" y="151"/>
                </a:lnTo>
                <a:lnTo>
                  <a:pt x="53" y="150"/>
                </a:lnTo>
                <a:lnTo>
                  <a:pt x="43" y="147"/>
                </a:lnTo>
                <a:lnTo>
                  <a:pt x="24" y="136"/>
                </a:lnTo>
                <a:lnTo>
                  <a:pt x="11" y="122"/>
                </a:lnTo>
                <a:lnTo>
                  <a:pt x="3" y="106"/>
                </a:lnTo>
                <a:lnTo>
                  <a:pt x="0" y="87"/>
                </a:lnTo>
                <a:lnTo>
                  <a:pt x="3" y="67"/>
                </a:lnTo>
                <a:lnTo>
                  <a:pt x="10" y="47"/>
                </a:lnTo>
                <a:lnTo>
                  <a:pt x="21" y="28"/>
                </a:lnTo>
                <a:lnTo>
                  <a:pt x="33" y="14"/>
                </a:lnTo>
                <a:lnTo>
                  <a:pt x="49" y="5"/>
                </a:lnTo>
                <a:lnTo>
                  <a:pt x="68" y="0"/>
                </a:lnTo>
                <a:lnTo>
                  <a:pt x="86" y="0"/>
                </a:lnTo>
                <a:lnTo>
                  <a:pt x="103" y="5"/>
                </a:lnTo>
                <a:lnTo>
                  <a:pt x="122" y="16"/>
                </a:lnTo>
                <a:lnTo>
                  <a:pt x="133" y="31"/>
                </a:lnTo>
                <a:lnTo>
                  <a:pt x="141" y="48"/>
                </a:lnTo>
                <a:lnTo>
                  <a:pt x="141" y="69"/>
                </a:lnTo>
                <a:lnTo>
                  <a:pt x="121" y="66"/>
                </a:lnTo>
                <a:lnTo>
                  <a:pt x="121" y="50"/>
                </a:lnTo>
                <a:lnTo>
                  <a:pt x="116" y="37"/>
                </a:lnTo>
                <a:lnTo>
                  <a:pt x="108" y="28"/>
                </a:lnTo>
                <a:lnTo>
                  <a:pt x="97" y="20"/>
                </a:lnTo>
                <a:lnTo>
                  <a:pt x="82" y="17"/>
                </a:lnTo>
                <a:lnTo>
                  <a:pt x="68" y="17"/>
                </a:lnTo>
                <a:lnTo>
                  <a:pt x="55" y="22"/>
                </a:lnTo>
                <a:lnTo>
                  <a:pt x="44" y="31"/>
                </a:lnTo>
                <a:lnTo>
                  <a:pt x="35" y="42"/>
                </a:lnTo>
                <a:lnTo>
                  <a:pt x="28" y="55"/>
                </a:lnTo>
                <a:lnTo>
                  <a:pt x="22" y="72"/>
                </a:lnTo>
                <a:lnTo>
                  <a:pt x="21" y="87"/>
                </a:lnTo>
                <a:lnTo>
                  <a:pt x="22" y="102"/>
                </a:lnTo>
                <a:lnTo>
                  <a:pt x="27" y="114"/>
                </a:lnTo>
                <a:lnTo>
                  <a:pt x="36" y="123"/>
                </a:lnTo>
                <a:lnTo>
                  <a:pt x="49" y="131"/>
                </a:lnTo>
                <a:lnTo>
                  <a:pt x="63" y="134"/>
                </a:lnTo>
                <a:lnTo>
                  <a:pt x="77" y="133"/>
                </a:lnTo>
                <a:lnTo>
                  <a:pt x="91" y="126"/>
                </a:lnTo>
                <a:lnTo>
                  <a:pt x="103" y="112"/>
                </a:lnTo>
                <a:lnTo>
                  <a:pt x="10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Freeform 93"/>
          <p:cNvSpPr>
            <a:spLocks noEditPoints="1"/>
          </p:cNvSpPr>
          <p:nvPr/>
        </p:nvSpPr>
        <p:spPr bwMode="auto">
          <a:xfrm>
            <a:off x="5815130" y="3494508"/>
            <a:ext cx="116847" cy="107530"/>
          </a:xfrm>
          <a:custGeom>
            <a:avLst/>
            <a:gdLst>
              <a:gd name="T0" fmla="*/ 0 w 160"/>
              <a:gd name="T1" fmla="*/ 69 h 164"/>
              <a:gd name="T2" fmla="*/ 146 w 160"/>
              <a:gd name="T3" fmla="*/ 0 h 164"/>
              <a:gd name="T4" fmla="*/ 160 w 160"/>
              <a:gd name="T5" fmla="*/ 15 h 164"/>
              <a:gd name="T6" fmla="*/ 102 w 160"/>
              <a:gd name="T7" fmla="*/ 164 h 164"/>
              <a:gd name="T8" fmla="*/ 85 w 160"/>
              <a:gd name="T9" fmla="*/ 150 h 164"/>
              <a:gd name="T10" fmla="*/ 104 w 160"/>
              <a:gd name="T11" fmla="*/ 104 h 164"/>
              <a:gd name="T12" fmla="*/ 58 w 160"/>
              <a:gd name="T13" fmla="*/ 61 h 164"/>
              <a:gd name="T14" fmla="*/ 16 w 160"/>
              <a:gd name="T15" fmla="*/ 83 h 164"/>
              <a:gd name="T16" fmla="*/ 0 w 160"/>
              <a:gd name="T17" fmla="*/ 69 h 164"/>
              <a:gd name="T18" fmla="*/ 74 w 160"/>
              <a:gd name="T19" fmla="*/ 55 h 164"/>
              <a:gd name="T20" fmla="*/ 110 w 160"/>
              <a:gd name="T21" fmla="*/ 89 h 164"/>
              <a:gd name="T22" fmla="*/ 129 w 160"/>
              <a:gd name="T23" fmla="*/ 48 h 164"/>
              <a:gd name="T24" fmla="*/ 135 w 160"/>
              <a:gd name="T25" fmla="*/ 31 h 164"/>
              <a:gd name="T26" fmla="*/ 141 w 160"/>
              <a:gd name="T27" fmla="*/ 19 h 164"/>
              <a:gd name="T28" fmla="*/ 116 w 160"/>
              <a:gd name="T29" fmla="*/ 34 h 164"/>
              <a:gd name="T30" fmla="*/ 74 w 160"/>
              <a:gd name="T31" fmla="*/ 5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" h="164">
                <a:moveTo>
                  <a:pt x="0" y="69"/>
                </a:moveTo>
                <a:lnTo>
                  <a:pt x="146" y="0"/>
                </a:lnTo>
                <a:lnTo>
                  <a:pt x="160" y="15"/>
                </a:lnTo>
                <a:lnTo>
                  <a:pt x="102" y="164"/>
                </a:lnTo>
                <a:lnTo>
                  <a:pt x="85" y="150"/>
                </a:lnTo>
                <a:lnTo>
                  <a:pt x="104" y="104"/>
                </a:lnTo>
                <a:lnTo>
                  <a:pt x="58" y="61"/>
                </a:lnTo>
                <a:lnTo>
                  <a:pt x="16" y="83"/>
                </a:lnTo>
                <a:lnTo>
                  <a:pt x="0" y="69"/>
                </a:lnTo>
                <a:close/>
                <a:moveTo>
                  <a:pt x="74" y="55"/>
                </a:moveTo>
                <a:lnTo>
                  <a:pt x="110" y="89"/>
                </a:lnTo>
                <a:lnTo>
                  <a:pt x="129" y="48"/>
                </a:lnTo>
                <a:lnTo>
                  <a:pt x="135" y="31"/>
                </a:lnTo>
                <a:lnTo>
                  <a:pt x="141" y="19"/>
                </a:lnTo>
                <a:lnTo>
                  <a:pt x="116" y="34"/>
                </a:lnTo>
                <a:lnTo>
                  <a:pt x="74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1" name="Freeform 94"/>
          <p:cNvSpPr>
            <a:spLocks noEditPoints="1"/>
          </p:cNvSpPr>
          <p:nvPr/>
        </p:nvSpPr>
        <p:spPr bwMode="auto">
          <a:xfrm>
            <a:off x="6269155" y="3858456"/>
            <a:ext cx="113888" cy="64256"/>
          </a:xfrm>
          <a:custGeom>
            <a:avLst/>
            <a:gdLst>
              <a:gd name="T0" fmla="*/ 17 w 153"/>
              <a:gd name="T1" fmla="*/ 51 h 97"/>
              <a:gd name="T2" fmla="*/ 12 w 153"/>
              <a:gd name="T3" fmla="*/ 69 h 97"/>
              <a:gd name="T4" fmla="*/ 18 w 153"/>
              <a:gd name="T5" fmla="*/ 80 h 97"/>
              <a:gd name="T6" fmla="*/ 34 w 153"/>
              <a:gd name="T7" fmla="*/ 86 h 97"/>
              <a:gd name="T8" fmla="*/ 50 w 153"/>
              <a:gd name="T9" fmla="*/ 76 h 97"/>
              <a:gd name="T10" fmla="*/ 54 w 153"/>
              <a:gd name="T11" fmla="*/ 62 h 97"/>
              <a:gd name="T12" fmla="*/ 46 w 153"/>
              <a:gd name="T13" fmla="*/ 48 h 97"/>
              <a:gd name="T14" fmla="*/ 46 w 153"/>
              <a:gd name="T15" fmla="*/ 37 h 97"/>
              <a:gd name="T16" fmla="*/ 54 w 153"/>
              <a:gd name="T17" fmla="*/ 42 h 97"/>
              <a:gd name="T18" fmla="*/ 70 w 153"/>
              <a:gd name="T19" fmla="*/ 44 h 97"/>
              <a:gd name="T20" fmla="*/ 79 w 153"/>
              <a:gd name="T21" fmla="*/ 33 h 97"/>
              <a:gd name="T22" fmla="*/ 78 w 153"/>
              <a:gd name="T23" fmla="*/ 20 h 97"/>
              <a:gd name="T24" fmla="*/ 67 w 153"/>
              <a:gd name="T25" fmla="*/ 12 h 97"/>
              <a:gd name="T26" fmla="*/ 53 w 153"/>
              <a:gd name="T27" fmla="*/ 12 h 97"/>
              <a:gd name="T28" fmla="*/ 39 w 153"/>
              <a:gd name="T29" fmla="*/ 8 h 97"/>
              <a:gd name="T30" fmla="*/ 59 w 153"/>
              <a:gd name="T31" fmla="*/ 0 h 97"/>
              <a:gd name="T32" fmla="*/ 79 w 153"/>
              <a:gd name="T33" fmla="*/ 6 h 97"/>
              <a:gd name="T34" fmla="*/ 89 w 153"/>
              <a:gd name="T35" fmla="*/ 20 h 97"/>
              <a:gd name="T36" fmla="*/ 90 w 153"/>
              <a:gd name="T37" fmla="*/ 34 h 97"/>
              <a:gd name="T38" fmla="*/ 85 w 153"/>
              <a:gd name="T39" fmla="*/ 47 h 97"/>
              <a:gd name="T40" fmla="*/ 75 w 153"/>
              <a:gd name="T41" fmla="*/ 53 h 97"/>
              <a:gd name="T42" fmla="*/ 60 w 153"/>
              <a:gd name="T43" fmla="*/ 53 h 97"/>
              <a:gd name="T44" fmla="*/ 67 w 153"/>
              <a:gd name="T45" fmla="*/ 70 h 97"/>
              <a:gd name="T46" fmla="*/ 59 w 153"/>
              <a:gd name="T47" fmla="*/ 86 h 97"/>
              <a:gd name="T48" fmla="*/ 37 w 153"/>
              <a:gd name="T49" fmla="*/ 97 h 97"/>
              <a:gd name="T50" fmla="*/ 12 w 153"/>
              <a:gd name="T51" fmla="*/ 89 h 97"/>
              <a:gd name="T52" fmla="*/ 0 w 153"/>
              <a:gd name="T53" fmla="*/ 67 h 97"/>
              <a:gd name="T54" fmla="*/ 6 w 153"/>
              <a:gd name="T55" fmla="*/ 45 h 97"/>
              <a:gd name="T56" fmla="*/ 109 w 153"/>
              <a:gd name="T57" fmla="*/ 50 h 97"/>
              <a:gd name="T58" fmla="*/ 128 w 153"/>
              <a:gd name="T59" fmla="*/ 47 h 97"/>
              <a:gd name="T60" fmla="*/ 115 w 153"/>
              <a:gd name="T61" fmla="*/ 62 h 97"/>
              <a:gd name="T62" fmla="*/ 104 w 153"/>
              <a:gd name="T63" fmla="*/ 67 h 97"/>
              <a:gd name="T64" fmla="*/ 100 w 153"/>
              <a:gd name="T65" fmla="*/ 59 h 97"/>
              <a:gd name="T66" fmla="*/ 110 w 153"/>
              <a:gd name="T67" fmla="*/ 58 h 97"/>
              <a:gd name="T68" fmla="*/ 109 w 153"/>
              <a:gd name="T69" fmla="*/ 50 h 97"/>
              <a:gd name="T70" fmla="*/ 142 w 153"/>
              <a:gd name="T71" fmla="*/ 58 h 97"/>
              <a:gd name="T72" fmla="*/ 145 w 153"/>
              <a:gd name="T73" fmla="*/ 76 h 97"/>
              <a:gd name="T74" fmla="*/ 135 w 153"/>
              <a:gd name="T75" fmla="*/ 84 h 97"/>
              <a:gd name="T76" fmla="*/ 121 w 153"/>
              <a:gd name="T77" fmla="*/ 86 h 97"/>
              <a:gd name="T78" fmla="*/ 131 w 153"/>
              <a:gd name="T79" fmla="*/ 80 h 97"/>
              <a:gd name="T80" fmla="*/ 137 w 153"/>
              <a:gd name="T81" fmla="*/ 7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3" h="97">
                <a:moveTo>
                  <a:pt x="6" y="45"/>
                </a:moveTo>
                <a:lnTo>
                  <a:pt x="17" y="51"/>
                </a:lnTo>
                <a:lnTo>
                  <a:pt x="12" y="61"/>
                </a:lnTo>
                <a:lnTo>
                  <a:pt x="12" y="69"/>
                </a:lnTo>
                <a:lnTo>
                  <a:pt x="15" y="75"/>
                </a:lnTo>
                <a:lnTo>
                  <a:pt x="18" y="80"/>
                </a:lnTo>
                <a:lnTo>
                  <a:pt x="26" y="84"/>
                </a:lnTo>
                <a:lnTo>
                  <a:pt x="34" y="86"/>
                </a:lnTo>
                <a:lnTo>
                  <a:pt x="43" y="83"/>
                </a:lnTo>
                <a:lnTo>
                  <a:pt x="50" y="76"/>
                </a:lnTo>
                <a:lnTo>
                  <a:pt x="53" y="70"/>
                </a:lnTo>
                <a:lnTo>
                  <a:pt x="54" y="62"/>
                </a:lnTo>
                <a:lnTo>
                  <a:pt x="51" y="55"/>
                </a:lnTo>
                <a:lnTo>
                  <a:pt x="46" y="48"/>
                </a:lnTo>
                <a:lnTo>
                  <a:pt x="39" y="44"/>
                </a:lnTo>
                <a:lnTo>
                  <a:pt x="46" y="37"/>
                </a:lnTo>
                <a:lnTo>
                  <a:pt x="48" y="37"/>
                </a:lnTo>
                <a:lnTo>
                  <a:pt x="54" y="42"/>
                </a:lnTo>
                <a:lnTo>
                  <a:pt x="62" y="44"/>
                </a:lnTo>
                <a:lnTo>
                  <a:pt x="70" y="44"/>
                </a:lnTo>
                <a:lnTo>
                  <a:pt x="75" y="39"/>
                </a:lnTo>
                <a:lnTo>
                  <a:pt x="79" y="33"/>
                </a:lnTo>
                <a:lnTo>
                  <a:pt x="79" y="26"/>
                </a:lnTo>
                <a:lnTo>
                  <a:pt x="78" y="20"/>
                </a:lnTo>
                <a:lnTo>
                  <a:pt x="73" y="16"/>
                </a:lnTo>
                <a:lnTo>
                  <a:pt x="67" y="12"/>
                </a:lnTo>
                <a:lnTo>
                  <a:pt x="60" y="11"/>
                </a:lnTo>
                <a:lnTo>
                  <a:pt x="53" y="12"/>
                </a:lnTo>
                <a:lnTo>
                  <a:pt x="46" y="17"/>
                </a:lnTo>
                <a:lnTo>
                  <a:pt x="39" y="8"/>
                </a:lnTo>
                <a:lnTo>
                  <a:pt x="48" y="1"/>
                </a:lnTo>
                <a:lnTo>
                  <a:pt x="59" y="0"/>
                </a:lnTo>
                <a:lnTo>
                  <a:pt x="70" y="1"/>
                </a:lnTo>
                <a:lnTo>
                  <a:pt x="79" y="6"/>
                </a:lnTo>
                <a:lnTo>
                  <a:pt x="84" y="12"/>
                </a:lnTo>
                <a:lnTo>
                  <a:pt x="89" y="20"/>
                </a:lnTo>
                <a:lnTo>
                  <a:pt x="90" y="26"/>
                </a:lnTo>
                <a:lnTo>
                  <a:pt x="90" y="34"/>
                </a:lnTo>
                <a:lnTo>
                  <a:pt x="89" y="40"/>
                </a:lnTo>
                <a:lnTo>
                  <a:pt x="85" y="47"/>
                </a:lnTo>
                <a:lnTo>
                  <a:pt x="81" y="51"/>
                </a:lnTo>
                <a:lnTo>
                  <a:pt x="75" y="53"/>
                </a:lnTo>
                <a:lnTo>
                  <a:pt x="68" y="55"/>
                </a:lnTo>
                <a:lnTo>
                  <a:pt x="60" y="53"/>
                </a:lnTo>
                <a:lnTo>
                  <a:pt x="65" y="61"/>
                </a:lnTo>
                <a:lnTo>
                  <a:pt x="67" y="70"/>
                </a:lnTo>
                <a:lnTo>
                  <a:pt x="65" y="78"/>
                </a:lnTo>
                <a:lnTo>
                  <a:pt x="59" y="86"/>
                </a:lnTo>
                <a:lnTo>
                  <a:pt x="50" y="94"/>
                </a:lnTo>
                <a:lnTo>
                  <a:pt x="37" y="97"/>
                </a:lnTo>
                <a:lnTo>
                  <a:pt x="25" y="95"/>
                </a:lnTo>
                <a:lnTo>
                  <a:pt x="12" y="89"/>
                </a:lnTo>
                <a:lnTo>
                  <a:pt x="4" y="80"/>
                </a:lnTo>
                <a:lnTo>
                  <a:pt x="0" y="67"/>
                </a:lnTo>
                <a:lnTo>
                  <a:pt x="1" y="56"/>
                </a:lnTo>
                <a:lnTo>
                  <a:pt x="6" y="45"/>
                </a:lnTo>
                <a:lnTo>
                  <a:pt x="6" y="45"/>
                </a:lnTo>
                <a:close/>
                <a:moveTo>
                  <a:pt x="109" y="50"/>
                </a:moveTo>
                <a:lnTo>
                  <a:pt x="118" y="39"/>
                </a:lnTo>
                <a:lnTo>
                  <a:pt x="128" y="47"/>
                </a:lnTo>
                <a:lnTo>
                  <a:pt x="121" y="56"/>
                </a:lnTo>
                <a:lnTo>
                  <a:pt x="115" y="62"/>
                </a:lnTo>
                <a:lnTo>
                  <a:pt x="110" y="65"/>
                </a:lnTo>
                <a:lnTo>
                  <a:pt x="104" y="67"/>
                </a:lnTo>
                <a:lnTo>
                  <a:pt x="98" y="65"/>
                </a:lnTo>
                <a:lnTo>
                  <a:pt x="100" y="59"/>
                </a:lnTo>
                <a:lnTo>
                  <a:pt x="106" y="59"/>
                </a:lnTo>
                <a:lnTo>
                  <a:pt x="110" y="58"/>
                </a:lnTo>
                <a:lnTo>
                  <a:pt x="114" y="55"/>
                </a:lnTo>
                <a:lnTo>
                  <a:pt x="109" y="50"/>
                </a:lnTo>
                <a:close/>
                <a:moveTo>
                  <a:pt x="132" y="70"/>
                </a:moveTo>
                <a:lnTo>
                  <a:pt x="142" y="58"/>
                </a:lnTo>
                <a:lnTo>
                  <a:pt x="153" y="67"/>
                </a:lnTo>
                <a:lnTo>
                  <a:pt x="145" y="76"/>
                </a:lnTo>
                <a:lnTo>
                  <a:pt x="140" y="81"/>
                </a:lnTo>
                <a:lnTo>
                  <a:pt x="135" y="84"/>
                </a:lnTo>
                <a:lnTo>
                  <a:pt x="129" y="86"/>
                </a:lnTo>
                <a:lnTo>
                  <a:pt x="121" y="86"/>
                </a:lnTo>
                <a:lnTo>
                  <a:pt x="123" y="80"/>
                </a:lnTo>
                <a:lnTo>
                  <a:pt x="131" y="80"/>
                </a:lnTo>
                <a:lnTo>
                  <a:pt x="134" y="78"/>
                </a:lnTo>
                <a:lnTo>
                  <a:pt x="137" y="73"/>
                </a:lnTo>
                <a:lnTo>
                  <a:pt x="132" y="70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Freeform 95"/>
          <p:cNvSpPr>
            <a:spLocks/>
          </p:cNvSpPr>
          <p:nvPr/>
        </p:nvSpPr>
        <p:spPr bwMode="auto">
          <a:xfrm>
            <a:off x="6175493" y="2203247"/>
            <a:ext cx="73953" cy="66878"/>
          </a:xfrm>
          <a:custGeom>
            <a:avLst/>
            <a:gdLst>
              <a:gd name="T0" fmla="*/ 5 w 100"/>
              <a:gd name="T1" fmla="*/ 51 h 101"/>
              <a:gd name="T2" fmla="*/ 16 w 100"/>
              <a:gd name="T3" fmla="*/ 59 h 101"/>
              <a:gd name="T4" fmla="*/ 14 w 100"/>
              <a:gd name="T5" fmla="*/ 67 h 101"/>
              <a:gd name="T6" fmla="*/ 12 w 100"/>
              <a:gd name="T7" fmla="*/ 75 h 101"/>
              <a:gd name="T8" fmla="*/ 16 w 100"/>
              <a:gd name="T9" fmla="*/ 81 h 101"/>
              <a:gd name="T10" fmla="*/ 20 w 100"/>
              <a:gd name="T11" fmla="*/ 86 h 101"/>
              <a:gd name="T12" fmla="*/ 28 w 100"/>
              <a:gd name="T13" fmla="*/ 90 h 101"/>
              <a:gd name="T14" fmla="*/ 37 w 100"/>
              <a:gd name="T15" fmla="*/ 90 h 101"/>
              <a:gd name="T16" fmla="*/ 45 w 100"/>
              <a:gd name="T17" fmla="*/ 86 h 101"/>
              <a:gd name="T18" fmla="*/ 53 w 100"/>
              <a:gd name="T19" fmla="*/ 79 h 101"/>
              <a:gd name="T20" fmla="*/ 58 w 100"/>
              <a:gd name="T21" fmla="*/ 70 h 101"/>
              <a:gd name="T22" fmla="*/ 58 w 100"/>
              <a:gd name="T23" fmla="*/ 62 h 101"/>
              <a:gd name="T24" fmla="*/ 56 w 100"/>
              <a:gd name="T25" fmla="*/ 54 h 101"/>
              <a:gd name="T26" fmla="*/ 50 w 100"/>
              <a:gd name="T27" fmla="*/ 47 h 101"/>
              <a:gd name="T28" fmla="*/ 44 w 100"/>
              <a:gd name="T29" fmla="*/ 43 h 101"/>
              <a:gd name="T30" fmla="*/ 39 w 100"/>
              <a:gd name="T31" fmla="*/ 42 h 101"/>
              <a:gd name="T32" fmla="*/ 28 w 100"/>
              <a:gd name="T33" fmla="*/ 43 h 101"/>
              <a:gd name="T34" fmla="*/ 20 w 100"/>
              <a:gd name="T35" fmla="*/ 36 h 101"/>
              <a:gd name="T36" fmla="*/ 59 w 100"/>
              <a:gd name="T37" fmla="*/ 0 h 101"/>
              <a:gd name="T38" fmla="*/ 100 w 100"/>
              <a:gd name="T39" fmla="*/ 29 h 101"/>
              <a:gd name="T40" fmla="*/ 94 w 100"/>
              <a:gd name="T41" fmla="*/ 39 h 101"/>
              <a:gd name="T42" fmla="*/ 61 w 100"/>
              <a:gd name="T43" fmla="*/ 15 h 101"/>
              <a:gd name="T44" fmla="*/ 39 w 100"/>
              <a:gd name="T45" fmla="*/ 34 h 101"/>
              <a:gd name="T46" fmla="*/ 50 w 100"/>
              <a:gd name="T47" fmla="*/ 36 h 101"/>
              <a:gd name="T48" fmla="*/ 59 w 100"/>
              <a:gd name="T49" fmla="*/ 40 h 101"/>
              <a:gd name="T50" fmla="*/ 67 w 100"/>
              <a:gd name="T51" fmla="*/ 50 h 101"/>
              <a:gd name="T52" fmla="*/ 72 w 100"/>
              <a:gd name="T53" fmla="*/ 61 h 101"/>
              <a:gd name="T54" fmla="*/ 70 w 100"/>
              <a:gd name="T55" fmla="*/ 73 h 101"/>
              <a:gd name="T56" fmla="*/ 64 w 100"/>
              <a:gd name="T57" fmla="*/ 86 h 101"/>
              <a:gd name="T58" fmla="*/ 55 w 100"/>
              <a:gd name="T59" fmla="*/ 95 h 101"/>
              <a:gd name="T60" fmla="*/ 44 w 100"/>
              <a:gd name="T61" fmla="*/ 100 h 101"/>
              <a:gd name="T62" fmla="*/ 36 w 100"/>
              <a:gd name="T63" fmla="*/ 101 h 101"/>
              <a:gd name="T64" fmla="*/ 28 w 100"/>
              <a:gd name="T65" fmla="*/ 101 h 101"/>
              <a:gd name="T66" fmla="*/ 22 w 100"/>
              <a:gd name="T67" fmla="*/ 98 h 101"/>
              <a:gd name="T68" fmla="*/ 14 w 100"/>
              <a:gd name="T69" fmla="*/ 95 h 101"/>
              <a:gd name="T70" fmla="*/ 5 w 100"/>
              <a:gd name="T71" fmla="*/ 86 h 101"/>
              <a:gd name="T72" fmla="*/ 0 w 100"/>
              <a:gd name="T73" fmla="*/ 75 h 101"/>
              <a:gd name="T74" fmla="*/ 0 w 100"/>
              <a:gd name="T75" fmla="*/ 62 h 101"/>
              <a:gd name="T76" fmla="*/ 5 w 100"/>
              <a:gd name="T77" fmla="*/ 51 h 101"/>
              <a:gd name="T78" fmla="*/ 5 w 100"/>
              <a:gd name="T79" fmla="*/ 5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101">
                <a:moveTo>
                  <a:pt x="5" y="51"/>
                </a:moveTo>
                <a:lnTo>
                  <a:pt x="16" y="59"/>
                </a:lnTo>
                <a:lnTo>
                  <a:pt x="14" y="67"/>
                </a:lnTo>
                <a:lnTo>
                  <a:pt x="12" y="75"/>
                </a:lnTo>
                <a:lnTo>
                  <a:pt x="16" y="81"/>
                </a:lnTo>
                <a:lnTo>
                  <a:pt x="20" y="86"/>
                </a:lnTo>
                <a:lnTo>
                  <a:pt x="28" y="90"/>
                </a:lnTo>
                <a:lnTo>
                  <a:pt x="37" y="90"/>
                </a:lnTo>
                <a:lnTo>
                  <a:pt x="45" y="86"/>
                </a:lnTo>
                <a:lnTo>
                  <a:pt x="53" y="79"/>
                </a:lnTo>
                <a:lnTo>
                  <a:pt x="58" y="70"/>
                </a:lnTo>
                <a:lnTo>
                  <a:pt x="58" y="62"/>
                </a:lnTo>
                <a:lnTo>
                  <a:pt x="56" y="54"/>
                </a:lnTo>
                <a:lnTo>
                  <a:pt x="50" y="47"/>
                </a:lnTo>
                <a:lnTo>
                  <a:pt x="44" y="43"/>
                </a:lnTo>
                <a:lnTo>
                  <a:pt x="39" y="42"/>
                </a:lnTo>
                <a:lnTo>
                  <a:pt x="28" y="43"/>
                </a:lnTo>
                <a:lnTo>
                  <a:pt x="20" y="36"/>
                </a:lnTo>
                <a:lnTo>
                  <a:pt x="59" y="0"/>
                </a:lnTo>
                <a:lnTo>
                  <a:pt x="100" y="29"/>
                </a:lnTo>
                <a:lnTo>
                  <a:pt x="94" y="39"/>
                </a:lnTo>
                <a:lnTo>
                  <a:pt x="61" y="15"/>
                </a:lnTo>
                <a:lnTo>
                  <a:pt x="39" y="34"/>
                </a:lnTo>
                <a:lnTo>
                  <a:pt x="50" y="36"/>
                </a:lnTo>
                <a:lnTo>
                  <a:pt x="59" y="40"/>
                </a:lnTo>
                <a:lnTo>
                  <a:pt x="67" y="50"/>
                </a:lnTo>
                <a:lnTo>
                  <a:pt x="72" y="61"/>
                </a:lnTo>
                <a:lnTo>
                  <a:pt x="70" y="73"/>
                </a:lnTo>
                <a:lnTo>
                  <a:pt x="64" y="86"/>
                </a:lnTo>
                <a:lnTo>
                  <a:pt x="55" y="95"/>
                </a:lnTo>
                <a:lnTo>
                  <a:pt x="44" y="100"/>
                </a:lnTo>
                <a:lnTo>
                  <a:pt x="36" y="101"/>
                </a:lnTo>
                <a:lnTo>
                  <a:pt x="28" y="101"/>
                </a:lnTo>
                <a:lnTo>
                  <a:pt x="22" y="98"/>
                </a:lnTo>
                <a:lnTo>
                  <a:pt x="14" y="95"/>
                </a:lnTo>
                <a:lnTo>
                  <a:pt x="5" y="86"/>
                </a:lnTo>
                <a:lnTo>
                  <a:pt x="0" y="75"/>
                </a:lnTo>
                <a:lnTo>
                  <a:pt x="0" y="62"/>
                </a:lnTo>
                <a:lnTo>
                  <a:pt x="5" y="51"/>
                </a:lnTo>
                <a:lnTo>
                  <a:pt x="5" y="51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Freeform 96"/>
          <p:cNvSpPr>
            <a:spLocks/>
          </p:cNvSpPr>
          <p:nvPr/>
        </p:nvSpPr>
        <p:spPr bwMode="auto">
          <a:xfrm>
            <a:off x="6253280" y="2197419"/>
            <a:ext cx="45719" cy="45719"/>
          </a:xfrm>
          <a:custGeom>
            <a:avLst/>
            <a:gdLst>
              <a:gd name="T0" fmla="*/ 10 w 30"/>
              <a:gd name="T1" fmla="*/ 12 h 28"/>
              <a:gd name="T2" fmla="*/ 19 w 30"/>
              <a:gd name="T3" fmla="*/ 0 h 28"/>
              <a:gd name="T4" fmla="*/ 30 w 30"/>
              <a:gd name="T5" fmla="*/ 8 h 28"/>
              <a:gd name="T6" fmla="*/ 22 w 30"/>
              <a:gd name="T7" fmla="*/ 17 h 28"/>
              <a:gd name="T8" fmla="*/ 17 w 30"/>
              <a:gd name="T9" fmla="*/ 23 h 28"/>
              <a:gd name="T10" fmla="*/ 13 w 30"/>
              <a:gd name="T11" fmla="*/ 26 h 28"/>
              <a:gd name="T12" fmla="*/ 7 w 30"/>
              <a:gd name="T13" fmla="*/ 28 h 28"/>
              <a:gd name="T14" fmla="*/ 0 w 30"/>
              <a:gd name="T15" fmla="*/ 28 h 28"/>
              <a:gd name="T16" fmla="*/ 0 w 30"/>
              <a:gd name="T17" fmla="*/ 22 h 28"/>
              <a:gd name="T18" fmla="*/ 8 w 30"/>
              <a:gd name="T19" fmla="*/ 22 h 28"/>
              <a:gd name="T20" fmla="*/ 11 w 30"/>
              <a:gd name="T21" fmla="*/ 20 h 28"/>
              <a:gd name="T22" fmla="*/ 16 w 30"/>
              <a:gd name="T23" fmla="*/ 15 h 28"/>
              <a:gd name="T24" fmla="*/ 10 w 30"/>
              <a:gd name="T25" fmla="*/ 1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8">
                <a:moveTo>
                  <a:pt x="10" y="12"/>
                </a:moveTo>
                <a:lnTo>
                  <a:pt x="19" y="0"/>
                </a:lnTo>
                <a:lnTo>
                  <a:pt x="30" y="8"/>
                </a:lnTo>
                <a:lnTo>
                  <a:pt x="22" y="17"/>
                </a:lnTo>
                <a:lnTo>
                  <a:pt x="17" y="23"/>
                </a:lnTo>
                <a:lnTo>
                  <a:pt x="13" y="26"/>
                </a:lnTo>
                <a:lnTo>
                  <a:pt x="7" y="28"/>
                </a:lnTo>
                <a:lnTo>
                  <a:pt x="0" y="28"/>
                </a:lnTo>
                <a:lnTo>
                  <a:pt x="0" y="22"/>
                </a:lnTo>
                <a:lnTo>
                  <a:pt x="8" y="22"/>
                </a:lnTo>
                <a:lnTo>
                  <a:pt x="11" y="20"/>
                </a:lnTo>
                <a:lnTo>
                  <a:pt x="16" y="15"/>
                </a:lnTo>
                <a:lnTo>
                  <a:pt x="10" y="12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4" name="Freeform 97"/>
          <p:cNvSpPr>
            <a:spLocks/>
          </p:cNvSpPr>
          <p:nvPr/>
        </p:nvSpPr>
        <p:spPr bwMode="auto">
          <a:xfrm>
            <a:off x="6246930" y="3445706"/>
            <a:ext cx="78391" cy="64256"/>
          </a:xfrm>
          <a:custGeom>
            <a:avLst/>
            <a:gdLst>
              <a:gd name="T0" fmla="*/ 8 w 105"/>
              <a:gd name="T1" fmla="*/ 44 h 99"/>
              <a:gd name="T2" fmla="*/ 18 w 105"/>
              <a:gd name="T3" fmla="*/ 53 h 99"/>
              <a:gd name="T4" fmla="*/ 13 w 105"/>
              <a:gd name="T5" fmla="*/ 61 h 99"/>
              <a:gd name="T6" fmla="*/ 13 w 105"/>
              <a:gd name="T7" fmla="*/ 69 h 99"/>
              <a:gd name="T8" fmla="*/ 15 w 105"/>
              <a:gd name="T9" fmla="*/ 75 h 99"/>
              <a:gd name="T10" fmla="*/ 18 w 105"/>
              <a:gd name="T11" fmla="*/ 82 h 99"/>
              <a:gd name="T12" fmla="*/ 25 w 105"/>
              <a:gd name="T13" fmla="*/ 86 h 99"/>
              <a:gd name="T14" fmla="*/ 33 w 105"/>
              <a:gd name="T15" fmla="*/ 88 h 99"/>
              <a:gd name="T16" fmla="*/ 43 w 105"/>
              <a:gd name="T17" fmla="*/ 85 h 99"/>
              <a:gd name="T18" fmla="*/ 52 w 105"/>
              <a:gd name="T19" fmla="*/ 78 h 99"/>
              <a:gd name="T20" fmla="*/ 57 w 105"/>
              <a:gd name="T21" fmla="*/ 71 h 99"/>
              <a:gd name="T22" fmla="*/ 60 w 105"/>
              <a:gd name="T23" fmla="*/ 63 h 99"/>
              <a:gd name="T24" fmla="*/ 58 w 105"/>
              <a:gd name="T25" fmla="*/ 55 h 99"/>
              <a:gd name="T26" fmla="*/ 52 w 105"/>
              <a:gd name="T27" fmla="*/ 47 h 99"/>
              <a:gd name="T28" fmla="*/ 43 w 105"/>
              <a:gd name="T29" fmla="*/ 41 h 99"/>
              <a:gd name="T30" fmla="*/ 32 w 105"/>
              <a:gd name="T31" fmla="*/ 41 h 99"/>
              <a:gd name="T32" fmla="*/ 25 w 105"/>
              <a:gd name="T33" fmla="*/ 32 h 99"/>
              <a:gd name="T34" fmla="*/ 69 w 105"/>
              <a:gd name="T35" fmla="*/ 0 h 99"/>
              <a:gd name="T36" fmla="*/ 105 w 105"/>
              <a:gd name="T37" fmla="*/ 38 h 99"/>
              <a:gd name="T38" fmla="*/ 97 w 105"/>
              <a:gd name="T39" fmla="*/ 46 h 99"/>
              <a:gd name="T40" fmla="*/ 68 w 105"/>
              <a:gd name="T41" fmla="*/ 16 h 99"/>
              <a:gd name="T42" fmla="*/ 44 w 105"/>
              <a:gd name="T43" fmla="*/ 32 h 99"/>
              <a:gd name="T44" fmla="*/ 55 w 105"/>
              <a:gd name="T45" fmla="*/ 35 h 99"/>
              <a:gd name="T46" fmla="*/ 63 w 105"/>
              <a:gd name="T47" fmla="*/ 41 h 99"/>
              <a:gd name="T48" fmla="*/ 69 w 105"/>
              <a:gd name="T49" fmla="*/ 52 h 99"/>
              <a:gd name="T50" fmla="*/ 72 w 105"/>
              <a:gd name="T51" fmla="*/ 64 h 99"/>
              <a:gd name="T52" fmla="*/ 69 w 105"/>
              <a:gd name="T53" fmla="*/ 77 h 99"/>
              <a:gd name="T54" fmla="*/ 61 w 105"/>
              <a:gd name="T55" fmla="*/ 88 h 99"/>
              <a:gd name="T56" fmla="*/ 50 w 105"/>
              <a:gd name="T57" fmla="*/ 96 h 99"/>
              <a:gd name="T58" fmla="*/ 38 w 105"/>
              <a:gd name="T59" fmla="*/ 99 h 99"/>
              <a:gd name="T60" fmla="*/ 32 w 105"/>
              <a:gd name="T61" fmla="*/ 99 h 99"/>
              <a:gd name="T62" fmla="*/ 24 w 105"/>
              <a:gd name="T63" fmla="*/ 97 h 99"/>
              <a:gd name="T64" fmla="*/ 18 w 105"/>
              <a:gd name="T65" fmla="*/ 94 h 99"/>
              <a:gd name="T66" fmla="*/ 11 w 105"/>
              <a:gd name="T67" fmla="*/ 88 h 99"/>
              <a:gd name="T68" fmla="*/ 4 w 105"/>
              <a:gd name="T69" fmla="*/ 78 h 99"/>
              <a:gd name="T70" fmla="*/ 0 w 105"/>
              <a:gd name="T71" fmla="*/ 66 h 99"/>
              <a:gd name="T72" fmla="*/ 2 w 105"/>
              <a:gd name="T73" fmla="*/ 55 h 99"/>
              <a:gd name="T74" fmla="*/ 8 w 105"/>
              <a:gd name="T75" fmla="*/ 44 h 99"/>
              <a:gd name="T76" fmla="*/ 8 w 105"/>
              <a:gd name="T77" fmla="*/ 4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5" h="99">
                <a:moveTo>
                  <a:pt x="8" y="44"/>
                </a:moveTo>
                <a:lnTo>
                  <a:pt x="18" y="53"/>
                </a:lnTo>
                <a:lnTo>
                  <a:pt x="13" y="61"/>
                </a:lnTo>
                <a:lnTo>
                  <a:pt x="13" y="69"/>
                </a:lnTo>
                <a:lnTo>
                  <a:pt x="15" y="75"/>
                </a:lnTo>
                <a:lnTo>
                  <a:pt x="18" y="82"/>
                </a:lnTo>
                <a:lnTo>
                  <a:pt x="25" y="86"/>
                </a:lnTo>
                <a:lnTo>
                  <a:pt x="33" y="88"/>
                </a:lnTo>
                <a:lnTo>
                  <a:pt x="43" y="85"/>
                </a:lnTo>
                <a:lnTo>
                  <a:pt x="52" y="78"/>
                </a:lnTo>
                <a:lnTo>
                  <a:pt x="57" y="71"/>
                </a:lnTo>
                <a:lnTo>
                  <a:pt x="60" y="63"/>
                </a:lnTo>
                <a:lnTo>
                  <a:pt x="58" y="55"/>
                </a:lnTo>
                <a:lnTo>
                  <a:pt x="52" y="47"/>
                </a:lnTo>
                <a:lnTo>
                  <a:pt x="43" y="41"/>
                </a:lnTo>
                <a:lnTo>
                  <a:pt x="32" y="41"/>
                </a:lnTo>
                <a:lnTo>
                  <a:pt x="25" y="32"/>
                </a:lnTo>
                <a:lnTo>
                  <a:pt x="69" y="0"/>
                </a:lnTo>
                <a:lnTo>
                  <a:pt x="105" y="38"/>
                </a:lnTo>
                <a:lnTo>
                  <a:pt x="97" y="46"/>
                </a:lnTo>
                <a:lnTo>
                  <a:pt x="68" y="16"/>
                </a:lnTo>
                <a:lnTo>
                  <a:pt x="44" y="32"/>
                </a:lnTo>
                <a:lnTo>
                  <a:pt x="55" y="35"/>
                </a:lnTo>
                <a:lnTo>
                  <a:pt x="63" y="41"/>
                </a:lnTo>
                <a:lnTo>
                  <a:pt x="69" y="52"/>
                </a:lnTo>
                <a:lnTo>
                  <a:pt x="72" y="64"/>
                </a:lnTo>
                <a:lnTo>
                  <a:pt x="69" y="77"/>
                </a:lnTo>
                <a:lnTo>
                  <a:pt x="61" y="88"/>
                </a:lnTo>
                <a:lnTo>
                  <a:pt x="50" y="96"/>
                </a:lnTo>
                <a:lnTo>
                  <a:pt x="38" y="99"/>
                </a:lnTo>
                <a:lnTo>
                  <a:pt x="32" y="99"/>
                </a:lnTo>
                <a:lnTo>
                  <a:pt x="24" y="97"/>
                </a:lnTo>
                <a:lnTo>
                  <a:pt x="18" y="94"/>
                </a:lnTo>
                <a:lnTo>
                  <a:pt x="11" y="88"/>
                </a:lnTo>
                <a:lnTo>
                  <a:pt x="4" y="78"/>
                </a:lnTo>
                <a:lnTo>
                  <a:pt x="0" y="66"/>
                </a:lnTo>
                <a:lnTo>
                  <a:pt x="2" y="55"/>
                </a:lnTo>
                <a:lnTo>
                  <a:pt x="8" y="44"/>
                </a:lnTo>
                <a:lnTo>
                  <a:pt x="8" y="44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Freeform 98"/>
          <p:cNvSpPr>
            <a:spLocks/>
          </p:cNvSpPr>
          <p:nvPr/>
        </p:nvSpPr>
        <p:spPr bwMode="auto">
          <a:xfrm>
            <a:off x="6324717" y="3445193"/>
            <a:ext cx="45719" cy="45719"/>
          </a:xfrm>
          <a:custGeom>
            <a:avLst/>
            <a:gdLst>
              <a:gd name="T0" fmla="*/ 13 w 33"/>
              <a:gd name="T1" fmla="*/ 11 h 26"/>
              <a:gd name="T2" fmla="*/ 24 w 33"/>
              <a:gd name="T3" fmla="*/ 0 h 26"/>
              <a:gd name="T4" fmla="*/ 33 w 33"/>
              <a:gd name="T5" fmla="*/ 9 h 26"/>
              <a:gd name="T6" fmla="*/ 25 w 33"/>
              <a:gd name="T7" fmla="*/ 18 h 26"/>
              <a:gd name="T8" fmla="*/ 19 w 33"/>
              <a:gd name="T9" fmla="*/ 23 h 26"/>
              <a:gd name="T10" fmla="*/ 14 w 33"/>
              <a:gd name="T11" fmla="*/ 26 h 26"/>
              <a:gd name="T12" fmla="*/ 8 w 33"/>
              <a:gd name="T13" fmla="*/ 26 h 26"/>
              <a:gd name="T14" fmla="*/ 0 w 33"/>
              <a:gd name="T15" fmla="*/ 25 h 26"/>
              <a:gd name="T16" fmla="*/ 2 w 33"/>
              <a:gd name="T17" fmla="*/ 20 h 26"/>
              <a:gd name="T18" fmla="*/ 10 w 33"/>
              <a:gd name="T19" fmla="*/ 20 h 26"/>
              <a:gd name="T20" fmla="*/ 14 w 33"/>
              <a:gd name="T21" fmla="*/ 18 h 26"/>
              <a:gd name="T22" fmla="*/ 17 w 33"/>
              <a:gd name="T23" fmla="*/ 15 h 26"/>
              <a:gd name="T24" fmla="*/ 13 w 33"/>
              <a:gd name="T25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26">
                <a:moveTo>
                  <a:pt x="13" y="11"/>
                </a:moveTo>
                <a:lnTo>
                  <a:pt x="24" y="0"/>
                </a:lnTo>
                <a:lnTo>
                  <a:pt x="33" y="9"/>
                </a:lnTo>
                <a:lnTo>
                  <a:pt x="25" y="18"/>
                </a:lnTo>
                <a:lnTo>
                  <a:pt x="19" y="23"/>
                </a:lnTo>
                <a:lnTo>
                  <a:pt x="14" y="26"/>
                </a:lnTo>
                <a:lnTo>
                  <a:pt x="8" y="26"/>
                </a:lnTo>
                <a:lnTo>
                  <a:pt x="0" y="25"/>
                </a:lnTo>
                <a:lnTo>
                  <a:pt x="2" y="20"/>
                </a:lnTo>
                <a:lnTo>
                  <a:pt x="10" y="20"/>
                </a:lnTo>
                <a:lnTo>
                  <a:pt x="14" y="18"/>
                </a:lnTo>
                <a:lnTo>
                  <a:pt x="17" y="15"/>
                </a:lnTo>
                <a:lnTo>
                  <a:pt x="13" y="11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Freeform 99"/>
          <p:cNvSpPr>
            <a:spLocks/>
          </p:cNvSpPr>
          <p:nvPr/>
        </p:nvSpPr>
        <p:spPr bwMode="auto">
          <a:xfrm>
            <a:off x="2643305" y="3845479"/>
            <a:ext cx="78391" cy="62945"/>
          </a:xfrm>
          <a:custGeom>
            <a:avLst/>
            <a:gdLst>
              <a:gd name="T0" fmla="*/ 58 w 104"/>
              <a:gd name="T1" fmla="*/ 93 h 97"/>
              <a:gd name="T2" fmla="*/ 64 w 104"/>
              <a:gd name="T3" fmla="*/ 81 h 97"/>
              <a:gd name="T4" fmla="*/ 72 w 104"/>
              <a:gd name="T5" fmla="*/ 84 h 97"/>
              <a:gd name="T6" fmla="*/ 79 w 104"/>
              <a:gd name="T7" fmla="*/ 82 h 97"/>
              <a:gd name="T8" fmla="*/ 86 w 104"/>
              <a:gd name="T9" fmla="*/ 79 h 97"/>
              <a:gd name="T10" fmla="*/ 90 w 104"/>
              <a:gd name="T11" fmla="*/ 75 h 97"/>
              <a:gd name="T12" fmla="*/ 93 w 104"/>
              <a:gd name="T13" fmla="*/ 67 h 97"/>
              <a:gd name="T14" fmla="*/ 92 w 104"/>
              <a:gd name="T15" fmla="*/ 57 h 97"/>
              <a:gd name="T16" fmla="*/ 89 w 104"/>
              <a:gd name="T17" fmla="*/ 50 h 97"/>
              <a:gd name="T18" fmla="*/ 81 w 104"/>
              <a:gd name="T19" fmla="*/ 43 h 97"/>
              <a:gd name="T20" fmla="*/ 72 w 104"/>
              <a:gd name="T21" fmla="*/ 39 h 97"/>
              <a:gd name="T22" fmla="*/ 62 w 104"/>
              <a:gd name="T23" fmla="*/ 39 h 97"/>
              <a:gd name="T24" fmla="*/ 54 w 104"/>
              <a:gd name="T25" fmla="*/ 42 h 97"/>
              <a:gd name="T26" fmla="*/ 50 w 104"/>
              <a:gd name="T27" fmla="*/ 50 h 97"/>
              <a:gd name="T28" fmla="*/ 45 w 104"/>
              <a:gd name="T29" fmla="*/ 59 h 97"/>
              <a:gd name="T30" fmla="*/ 48 w 104"/>
              <a:gd name="T31" fmla="*/ 70 h 97"/>
              <a:gd name="T32" fmla="*/ 40 w 104"/>
              <a:gd name="T33" fmla="*/ 79 h 97"/>
              <a:gd name="T34" fmla="*/ 0 w 104"/>
              <a:gd name="T35" fmla="*/ 43 h 97"/>
              <a:gd name="T36" fmla="*/ 28 w 104"/>
              <a:gd name="T37" fmla="*/ 0 h 97"/>
              <a:gd name="T38" fmla="*/ 37 w 104"/>
              <a:gd name="T39" fmla="*/ 6 h 97"/>
              <a:gd name="T40" fmla="*/ 15 w 104"/>
              <a:gd name="T41" fmla="*/ 40 h 97"/>
              <a:gd name="T42" fmla="*/ 37 w 104"/>
              <a:gd name="T43" fmla="*/ 61 h 97"/>
              <a:gd name="T44" fmla="*/ 37 w 104"/>
              <a:gd name="T45" fmla="*/ 50 h 97"/>
              <a:gd name="T46" fmla="*/ 42 w 104"/>
              <a:gd name="T47" fmla="*/ 40 h 97"/>
              <a:gd name="T48" fmla="*/ 50 w 104"/>
              <a:gd name="T49" fmla="*/ 31 h 97"/>
              <a:gd name="T50" fmla="*/ 61 w 104"/>
              <a:gd name="T51" fmla="*/ 26 h 97"/>
              <a:gd name="T52" fmla="*/ 75 w 104"/>
              <a:gd name="T53" fmla="*/ 26 h 97"/>
              <a:gd name="T54" fmla="*/ 87 w 104"/>
              <a:gd name="T55" fmla="*/ 31 h 97"/>
              <a:gd name="T56" fmla="*/ 97 w 104"/>
              <a:gd name="T57" fmla="*/ 39 h 97"/>
              <a:gd name="T58" fmla="*/ 103 w 104"/>
              <a:gd name="T59" fmla="*/ 50 h 97"/>
              <a:gd name="T60" fmla="*/ 104 w 104"/>
              <a:gd name="T61" fmla="*/ 57 h 97"/>
              <a:gd name="T62" fmla="*/ 104 w 104"/>
              <a:gd name="T63" fmla="*/ 65 h 97"/>
              <a:gd name="T64" fmla="*/ 103 w 104"/>
              <a:gd name="T65" fmla="*/ 73 h 97"/>
              <a:gd name="T66" fmla="*/ 100 w 104"/>
              <a:gd name="T67" fmla="*/ 79 h 97"/>
              <a:gd name="T68" fmla="*/ 90 w 104"/>
              <a:gd name="T69" fmla="*/ 90 h 97"/>
              <a:gd name="T70" fmla="*/ 79 w 104"/>
              <a:gd name="T71" fmla="*/ 95 h 97"/>
              <a:gd name="T72" fmla="*/ 68 w 104"/>
              <a:gd name="T73" fmla="*/ 97 h 97"/>
              <a:gd name="T74" fmla="*/ 58 w 104"/>
              <a:gd name="T75" fmla="*/ 93 h 97"/>
              <a:gd name="T76" fmla="*/ 58 w 104"/>
              <a:gd name="T77" fmla="*/ 9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97">
                <a:moveTo>
                  <a:pt x="58" y="93"/>
                </a:moveTo>
                <a:lnTo>
                  <a:pt x="64" y="81"/>
                </a:lnTo>
                <a:lnTo>
                  <a:pt x="72" y="84"/>
                </a:lnTo>
                <a:lnTo>
                  <a:pt x="79" y="82"/>
                </a:lnTo>
                <a:lnTo>
                  <a:pt x="86" y="79"/>
                </a:lnTo>
                <a:lnTo>
                  <a:pt x="90" y="75"/>
                </a:lnTo>
                <a:lnTo>
                  <a:pt x="93" y="67"/>
                </a:lnTo>
                <a:lnTo>
                  <a:pt x="92" y="57"/>
                </a:lnTo>
                <a:lnTo>
                  <a:pt x="89" y="50"/>
                </a:lnTo>
                <a:lnTo>
                  <a:pt x="81" y="43"/>
                </a:lnTo>
                <a:lnTo>
                  <a:pt x="72" y="39"/>
                </a:lnTo>
                <a:lnTo>
                  <a:pt x="62" y="39"/>
                </a:lnTo>
                <a:lnTo>
                  <a:pt x="54" y="42"/>
                </a:lnTo>
                <a:lnTo>
                  <a:pt x="50" y="50"/>
                </a:lnTo>
                <a:lnTo>
                  <a:pt x="45" y="59"/>
                </a:lnTo>
                <a:lnTo>
                  <a:pt x="48" y="70"/>
                </a:lnTo>
                <a:lnTo>
                  <a:pt x="40" y="79"/>
                </a:lnTo>
                <a:lnTo>
                  <a:pt x="0" y="43"/>
                </a:lnTo>
                <a:lnTo>
                  <a:pt x="28" y="0"/>
                </a:lnTo>
                <a:lnTo>
                  <a:pt x="37" y="6"/>
                </a:lnTo>
                <a:lnTo>
                  <a:pt x="15" y="40"/>
                </a:lnTo>
                <a:lnTo>
                  <a:pt x="37" y="61"/>
                </a:lnTo>
                <a:lnTo>
                  <a:pt x="37" y="50"/>
                </a:lnTo>
                <a:lnTo>
                  <a:pt x="42" y="40"/>
                </a:lnTo>
                <a:lnTo>
                  <a:pt x="50" y="31"/>
                </a:lnTo>
                <a:lnTo>
                  <a:pt x="61" y="26"/>
                </a:lnTo>
                <a:lnTo>
                  <a:pt x="75" y="26"/>
                </a:lnTo>
                <a:lnTo>
                  <a:pt x="87" y="31"/>
                </a:lnTo>
                <a:lnTo>
                  <a:pt x="97" y="39"/>
                </a:lnTo>
                <a:lnTo>
                  <a:pt x="103" y="50"/>
                </a:lnTo>
                <a:lnTo>
                  <a:pt x="104" y="57"/>
                </a:lnTo>
                <a:lnTo>
                  <a:pt x="104" y="65"/>
                </a:lnTo>
                <a:lnTo>
                  <a:pt x="103" y="73"/>
                </a:lnTo>
                <a:lnTo>
                  <a:pt x="100" y="79"/>
                </a:lnTo>
                <a:lnTo>
                  <a:pt x="90" y="90"/>
                </a:lnTo>
                <a:lnTo>
                  <a:pt x="79" y="95"/>
                </a:lnTo>
                <a:lnTo>
                  <a:pt x="68" y="97"/>
                </a:lnTo>
                <a:lnTo>
                  <a:pt x="58" y="93"/>
                </a:lnTo>
                <a:lnTo>
                  <a:pt x="58" y="93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Freeform 100"/>
          <p:cNvSpPr>
            <a:spLocks/>
          </p:cNvSpPr>
          <p:nvPr/>
        </p:nvSpPr>
        <p:spPr bwMode="auto">
          <a:xfrm>
            <a:off x="2671880" y="3784919"/>
            <a:ext cx="45719" cy="45719"/>
          </a:xfrm>
          <a:custGeom>
            <a:avLst/>
            <a:gdLst>
              <a:gd name="T0" fmla="*/ 12 w 29"/>
              <a:gd name="T1" fmla="*/ 20 h 28"/>
              <a:gd name="T2" fmla="*/ 0 w 29"/>
              <a:gd name="T3" fmla="*/ 13 h 28"/>
              <a:gd name="T4" fmla="*/ 7 w 29"/>
              <a:gd name="T5" fmla="*/ 0 h 28"/>
              <a:gd name="T6" fmla="*/ 17 w 29"/>
              <a:gd name="T7" fmla="*/ 6 h 28"/>
              <a:gd name="T8" fmla="*/ 23 w 29"/>
              <a:gd name="T9" fmla="*/ 11 h 28"/>
              <a:gd name="T10" fmla="*/ 26 w 29"/>
              <a:gd name="T11" fmla="*/ 16 h 28"/>
              <a:gd name="T12" fmla="*/ 29 w 29"/>
              <a:gd name="T13" fmla="*/ 22 h 28"/>
              <a:gd name="T14" fmla="*/ 29 w 29"/>
              <a:gd name="T15" fmla="*/ 28 h 28"/>
              <a:gd name="T16" fmla="*/ 23 w 29"/>
              <a:gd name="T17" fmla="*/ 28 h 28"/>
              <a:gd name="T18" fmla="*/ 22 w 29"/>
              <a:gd name="T19" fmla="*/ 20 h 28"/>
              <a:gd name="T20" fmla="*/ 15 w 29"/>
              <a:gd name="T21" fmla="*/ 14 h 28"/>
              <a:gd name="T22" fmla="*/ 12 w 29"/>
              <a:gd name="T23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8">
                <a:moveTo>
                  <a:pt x="12" y="20"/>
                </a:moveTo>
                <a:lnTo>
                  <a:pt x="0" y="13"/>
                </a:lnTo>
                <a:lnTo>
                  <a:pt x="7" y="0"/>
                </a:lnTo>
                <a:lnTo>
                  <a:pt x="17" y="6"/>
                </a:lnTo>
                <a:lnTo>
                  <a:pt x="23" y="11"/>
                </a:lnTo>
                <a:lnTo>
                  <a:pt x="26" y="16"/>
                </a:lnTo>
                <a:lnTo>
                  <a:pt x="29" y="22"/>
                </a:lnTo>
                <a:lnTo>
                  <a:pt x="29" y="28"/>
                </a:lnTo>
                <a:lnTo>
                  <a:pt x="23" y="28"/>
                </a:lnTo>
                <a:lnTo>
                  <a:pt x="22" y="20"/>
                </a:lnTo>
                <a:lnTo>
                  <a:pt x="15" y="14"/>
                </a:lnTo>
                <a:lnTo>
                  <a:pt x="12" y="20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8" name="Freeform 101"/>
          <p:cNvSpPr>
            <a:spLocks/>
          </p:cNvSpPr>
          <p:nvPr/>
        </p:nvSpPr>
        <p:spPr bwMode="auto">
          <a:xfrm>
            <a:off x="2043230" y="6016769"/>
            <a:ext cx="176009" cy="106218"/>
          </a:xfrm>
          <a:custGeom>
            <a:avLst/>
            <a:gdLst>
              <a:gd name="T0" fmla="*/ 235 w 239"/>
              <a:gd name="T1" fmla="*/ 164 h 164"/>
              <a:gd name="T2" fmla="*/ 0 w 239"/>
              <a:gd name="T3" fmla="*/ 8 h 164"/>
              <a:gd name="T4" fmla="*/ 5 w 239"/>
              <a:gd name="T5" fmla="*/ 0 h 164"/>
              <a:gd name="T6" fmla="*/ 239 w 239"/>
              <a:gd name="T7" fmla="*/ 156 h 164"/>
              <a:gd name="T8" fmla="*/ 235 w 239"/>
              <a:gd name="T9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164">
                <a:moveTo>
                  <a:pt x="235" y="164"/>
                </a:moveTo>
                <a:lnTo>
                  <a:pt x="0" y="8"/>
                </a:lnTo>
                <a:lnTo>
                  <a:pt x="5" y="0"/>
                </a:lnTo>
                <a:lnTo>
                  <a:pt x="239" y="156"/>
                </a:lnTo>
                <a:lnTo>
                  <a:pt x="235" y="164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9" name="Freeform 102"/>
          <p:cNvSpPr>
            <a:spLocks/>
          </p:cNvSpPr>
          <p:nvPr/>
        </p:nvSpPr>
        <p:spPr bwMode="auto">
          <a:xfrm>
            <a:off x="1838443" y="5666718"/>
            <a:ext cx="3425515" cy="645182"/>
          </a:xfrm>
          <a:custGeom>
            <a:avLst/>
            <a:gdLst>
              <a:gd name="T0" fmla="*/ 162 w 4632"/>
              <a:gd name="T1" fmla="*/ 487 h 983"/>
              <a:gd name="T2" fmla="*/ 273 w 4632"/>
              <a:gd name="T3" fmla="*/ 332 h 983"/>
              <a:gd name="T4" fmla="*/ 399 w 4632"/>
              <a:gd name="T5" fmla="*/ 196 h 983"/>
              <a:gd name="T6" fmla="*/ 546 w 4632"/>
              <a:gd name="T7" fmla="*/ 85 h 983"/>
              <a:gd name="T8" fmla="*/ 720 w 4632"/>
              <a:gd name="T9" fmla="*/ 17 h 983"/>
              <a:gd name="T10" fmla="*/ 899 w 4632"/>
              <a:gd name="T11" fmla="*/ 1 h 983"/>
              <a:gd name="T12" fmla="*/ 1016 w 4632"/>
              <a:gd name="T13" fmla="*/ 26 h 983"/>
              <a:gd name="T14" fmla="*/ 1129 w 4632"/>
              <a:gd name="T15" fmla="*/ 75 h 983"/>
              <a:gd name="T16" fmla="*/ 1241 w 4632"/>
              <a:gd name="T17" fmla="*/ 139 h 983"/>
              <a:gd name="T18" fmla="*/ 1468 w 4632"/>
              <a:gd name="T19" fmla="*/ 298 h 983"/>
              <a:gd name="T20" fmla="*/ 1786 w 4632"/>
              <a:gd name="T21" fmla="*/ 537 h 983"/>
              <a:gd name="T22" fmla="*/ 1981 w 4632"/>
              <a:gd name="T23" fmla="*/ 663 h 983"/>
              <a:gd name="T24" fmla="*/ 2081 w 4632"/>
              <a:gd name="T25" fmla="*/ 713 h 983"/>
              <a:gd name="T26" fmla="*/ 2174 w 4632"/>
              <a:gd name="T27" fmla="*/ 744 h 983"/>
              <a:gd name="T28" fmla="*/ 2252 w 4632"/>
              <a:gd name="T29" fmla="*/ 755 h 983"/>
              <a:gd name="T30" fmla="*/ 2322 w 4632"/>
              <a:gd name="T31" fmla="*/ 748 h 983"/>
              <a:gd name="T32" fmla="*/ 2398 w 4632"/>
              <a:gd name="T33" fmla="*/ 721 h 983"/>
              <a:gd name="T34" fmla="*/ 2481 w 4632"/>
              <a:gd name="T35" fmla="*/ 679 h 983"/>
              <a:gd name="T36" fmla="*/ 2637 w 4632"/>
              <a:gd name="T37" fmla="*/ 563 h 983"/>
              <a:gd name="T38" fmla="*/ 2892 w 4632"/>
              <a:gd name="T39" fmla="*/ 340 h 983"/>
              <a:gd name="T40" fmla="*/ 3082 w 4632"/>
              <a:gd name="T41" fmla="*/ 189 h 983"/>
              <a:gd name="T42" fmla="*/ 3206 w 4632"/>
              <a:gd name="T43" fmla="*/ 115 h 983"/>
              <a:gd name="T44" fmla="*/ 3315 w 4632"/>
              <a:gd name="T45" fmla="*/ 71 h 983"/>
              <a:gd name="T46" fmla="*/ 3434 w 4632"/>
              <a:gd name="T47" fmla="*/ 54 h 983"/>
              <a:gd name="T48" fmla="*/ 3641 w 4632"/>
              <a:gd name="T49" fmla="*/ 78 h 983"/>
              <a:gd name="T50" fmla="*/ 3841 w 4632"/>
              <a:gd name="T51" fmla="*/ 149 h 983"/>
              <a:gd name="T52" fmla="*/ 4030 w 4632"/>
              <a:gd name="T53" fmla="*/ 256 h 983"/>
              <a:gd name="T54" fmla="*/ 4211 w 4632"/>
              <a:gd name="T55" fmla="*/ 387 h 983"/>
              <a:gd name="T56" fmla="*/ 4424 w 4632"/>
              <a:gd name="T57" fmla="*/ 565 h 983"/>
              <a:gd name="T58" fmla="*/ 4410 w 4632"/>
              <a:gd name="T59" fmla="*/ 860 h 983"/>
              <a:gd name="T60" fmla="*/ 4140 w 4632"/>
              <a:gd name="T61" fmla="*/ 621 h 983"/>
              <a:gd name="T62" fmla="*/ 3973 w 4632"/>
              <a:gd name="T63" fmla="*/ 493 h 983"/>
              <a:gd name="T64" fmla="*/ 3810 w 4632"/>
              <a:gd name="T65" fmla="*/ 390 h 983"/>
              <a:gd name="T66" fmla="*/ 3654 w 4632"/>
              <a:gd name="T67" fmla="*/ 320 h 983"/>
              <a:gd name="T68" fmla="*/ 3502 w 4632"/>
              <a:gd name="T69" fmla="*/ 285 h 983"/>
              <a:gd name="T70" fmla="*/ 3406 w 4632"/>
              <a:gd name="T71" fmla="*/ 285 h 983"/>
              <a:gd name="T72" fmla="*/ 3339 w 4632"/>
              <a:gd name="T73" fmla="*/ 304 h 983"/>
              <a:gd name="T74" fmla="*/ 3264 w 4632"/>
              <a:gd name="T75" fmla="*/ 343 h 983"/>
              <a:gd name="T76" fmla="*/ 3114 w 4632"/>
              <a:gd name="T77" fmla="*/ 451 h 983"/>
              <a:gd name="T78" fmla="*/ 2859 w 4632"/>
              <a:gd name="T79" fmla="*/ 676 h 983"/>
              <a:gd name="T80" fmla="*/ 2659 w 4632"/>
              <a:gd name="T81" fmla="*/ 833 h 983"/>
              <a:gd name="T82" fmla="*/ 2531 w 4632"/>
              <a:gd name="T83" fmla="*/ 911 h 983"/>
              <a:gd name="T84" fmla="*/ 2416 w 4632"/>
              <a:gd name="T85" fmla="*/ 958 h 983"/>
              <a:gd name="T86" fmla="*/ 2292 w 4632"/>
              <a:gd name="T87" fmla="*/ 982 h 983"/>
              <a:gd name="T88" fmla="*/ 2164 w 4632"/>
              <a:gd name="T89" fmla="*/ 976 h 983"/>
              <a:gd name="T90" fmla="*/ 2038 w 4632"/>
              <a:gd name="T91" fmla="*/ 941 h 983"/>
              <a:gd name="T92" fmla="*/ 1916 w 4632"/>
              <a:gd name="T93" fmla="*/ 887 h 983"/>
              <a:gd name="T94" fmla="*/ 1747 w 4632"/>
              <a:gd name="T95" fmla="*/ 787 h 983"/>
              <a:gd name="T96" fmla="*/ 1466 w 4632"/>
              <a:gd name="T97" fmla="*/ 584 h 983"/>
              <a:gd name="T98" fmla="*/ 1202 w 4632"/>
              <a:gd name="T99" fmla="*/ 387 h 983"/>
              <a:gd name="T100" fmla="*/ 1063 w 4632"/>
              <a:gd name="T101" fmla="*/ 298 h 983"/>
              <a:gd name="T102" fmla="*/ 977 w 4632"/>
              <a:gd name="T103" fmla="*/ 256 h 983"/>
              <a:gd name="T104" fmla="*/ 909 w 4632"/>
              <a:gd name="T105" fmla="*/ 232 h 983"/>
              <a:gd name="T106" fmla="*/ 826 w 4632"/>
              <a:gd name="T107" fmla="*/ 229 h 983"/>
              <a:gd name="T108" fmla="*/ 709 w 4632"/>
              <a:gd name="T109" fmla="*/ 259 h 983"/>
              <a:gd name="T110" fmla="*/ 599 w 4632"/>
              <a:gd name="T111" fmla="*/ 324 h 983"/>
              <a:gd name="T112" fmla="*/ 495 w 4632"/>
              <a:gd name="T113" fmla="*/ 424 h 983"/>
              <a:gd name="T114" fmla="*/ 393 w 4632"/>
              <a:gd name="T115" fmla="*/ 554 h 983"/>
              <a:gd name="T116" fmla="*/ 236 w 4632"/>
              <a:gd name="T117" fmla="*/ 801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2" h="983">
                <a:moveTo>
                  <a:pt x="0" y="749"/>
                </a:moveTo>
                <a:lnTo>
                  <a:pt x="39" y="684"/>
                </a:lnTo>
                <a:lnTo>
                  <a:pt x="79" y="618"/>
                </a:lnTo>
                <a:lnTo>
                  <a:pt x="120" y="552"/>
                </a:lnTo>
                <a:lnTo>
                  <a:pt x="162" y="487"/>
                </a:lnTo>
                <a:lnTo>
                  <a:pt x="184" y="456"/>
                </a:lnTo>
                <a:lnTo>
                  <a:pt x="206" y="424"/>
                </a:lnTo>
                <a:lnTo>
                  <a:pt x="228" y="393"/>
                </a:lnTo>
                <a:lnTo>
                  <a:pt x="251" y="362"/>
                </a:lnTo>
                <a:lnTo>
                  <a:pt x="273" y="332"/>
                </a:lnTo>
                <a:lnTo>
                  <a:pt x="298" y="304"/>
                </a:lnTo>
                <a:lnTo>
                  <a:pt x="321" y="276"/>
                </a:lnTo>
                <a:lnTo>
                  <a:pt x="348" y="248"/>
                </a:lnTo>
                <a:lnTo>
                  <a:pt x="373" y="221"/>
                </a:lnTo>
                <a:lnTo>
                  <a:pt x="399" y="196"/>
                </a:lnTo>
                <a:lnTo>
                  <a:pt x="428" y="171"/>
                </a:lnTo>
                <a:lnTo>
                  <a:pt x="456" y="148"/>
                </a:lnTo>
                <a:lnTo>
                  <a:pt x="485" y="126"/>
                </a:lnTo>
                <a:lnTo>
                  <a:pt x="515" y="106"/>
                </a:lnTo>
                <a:lnTo>
                  <a:pt x="546" y="85"/>
                </a:lnTo>
                <a:lnTo>
                  <a:pt x="579" y="68"/>
                </a:lnTo>
                <a:lnTo>
                  <a:pt x="612" y="53"/>
                </a:lnTo>
                <a:lnTo>
                  <a:pt x="646" y="39"/>
                </a:lnTo>
                <a:lnTo>
                  <a:pt x="682" y="26"/>
                </a:lnTo>
                <a:lnTo>
                  <a:pt x="720" y="17"/>
                </a:lnTo>
                <a:lnTo>
                  <a:pt x="757" y="9"/>
                </a:lnTo>
                <a:lnTo>
                  <a:pt x="796" y="3"/>
                </a:lnTo>
                <a:lnTo>
                  <a:pt x="835" y="1"/>
                </a:lnTo>
                <a:lnTo>
                  <a:pt x="876" y="0"/>
                </a:lnTo>
                <a:lnTo>
                  <a:pt x="899" y="1"/>
                </a:lnTo>
                <a:lnTo>
                  <a:pt x="924" y="4"/>
                </a:lnTo>
                <a:lnTo>
                  <a:pt x="948" y="7"/>
                </a:lnTo>
                <a:lnTo>
                  <a:pt x="971" y="14"/>
                </a:lnTo>
                <a:lnTo>
                  <a:pt x="994" y="20"/>
                </a:lnTo>
                <a:lnTo>
                  <a:pt x="1016" y="26"/>
                </a:lnTo>
                <a:lnTo>
                  <a:pt x="1040" y="34"/>
                </a:lnTo>
                <a:lnTo>
                  <a:pt x="1062" y="43"/>
                </a:lnTo>
                <a:lnTo>
                  <a:pt x="1085" y="53"/>
                </a:lnTo>
                <a:lnTo>
                  <a:pt x="1107" y="64"/>
                </a:lnTo>
                <a:lnTo>
                  <a:pt x="1129" y="75"/>
                </a:lnTo>
                <a:lnTo>
                  <a:pt x="1151" y="85"/>
                </a:lnTo>
                <a:lnTo>
                  <a:pt x="1174" y="98"/>
                </a:lnTo>
                <a:lnTo>
                  <a:pt x="1196" y="110"/>
                </a:lnTo>
                <a:lnTo>
                  <a:pt x="1219" y="124"/>
                </a:lnTo>
                <a:lnTo>
                  <a:pt x="1241" y="139"/>
                </a:lnTo>
                <a:lnTo>
                  <a:pt x="1285" y="167"/>
                </a:lnTo>
                <a:lnTo>
                  <a:pt x="1330" y="198"/>
                </a:lnTo>
                <a:lnTo>
                  <a:pt x="1376" y="231"/>
                </a:lnTo>
                <a:lnTo>
                  <a:pt x="1421" y="263"/>
                </a:lnTo>
                <a:lnTo>
                  <a:pt x="1468" y="298"/>
                </a:lnTo>
                <a:lnTo>
                  <a:pt x="1513" y="332"/>
                </a:lnTo>
                <a:lnTo>
                  <a:pt x="1604" y="401"/>
                </a:lnTo>
                <a:lnTo>
                  <a:pt x="1696" y="471"/>
                </a:lnTo>
                <a:lnTo>
                  <a:pt x="1741" y="504"/>
                </a:lnTo>
                <a:lnTo>
                  <a:pt x="1786" y="537"/>
                </a:lnTo>
                <a:lnTo>
                  <a:pt x="1830" y="568"/>
                </a:lnTo>
                <a:lnTo>
                  <a:pt x="1875" y="598"/>
                </a:lnTo>
                <a:lnTo>
                  <a:pt x="1917" y="626"/>
                </a:lnTo>
                <a:lnTo>
                  <a:pt x="1961" y="651"/>
                </a:lnTo>
                <a:lnTo>
                  <a:pt x="1981" y="663"/>
                </a:lnTo>
                <a:lnTo>
                  <a:pt x="2002" y="674"/>
                </a:lnTo>
                <a:lnTo>
                  <a:pt x="2022" y="685"/>
                </a:lnTo>
                <a:lnTo>
                  <a:pt x="2042" y="696"/>
                </a:lnTo>
                <a:lnTo>
                  <a:pt x="2063" y="704"/>
                </a:lnTo>
                <a:lnTo>
                  <a:pt x="2081" y="713"/>
                </a:lnTo>
                <a:lnTo>
                  <a:pt x="2100" y="721"/>
                </a:lnTo>
                <a:lnTo>
                  <a:pt x="2120" y="729"/>
                </a:lnTo>
                <a:lnTo>
                  <a:pt x="2138" y="735"/>
                </a:lnTo>
                <a:lnTo>
                  <a:pt x="2156" y="740"/>
                </a:lnTo>
                <a:lnTo>
                  <a:pt x="2174" y="744"/>
                </a:lnTo>
                <a:lnTo>
                  <a:pt x="2189" y="749"/>
                </a:lnTo>
                <a:lnTo>
                  <a:pt x="2206" y="751"/>
                </a:lnTo>
                <a:lnTo>
                  <a:pt x="2222" y="754"/>
                </a:lnTo>
                <a:lnTo>
                  <a:pt x="2236" y="755"/>
                </a:lnTo>
                <a:lnTo>
                  <a:pt x="2252" y="755"/>
                </a:lnTo>
                <a:lnTo>
                  <a:pt x="2266" y="755"/>
                </a:lnTo>
                <a:lnTo>
                  <a:pt x="2280" y="754"/>
                </a:lnTo>
                <a:lnTo>
                  <a:pt x="2294" y="752"/>
                </a:lnTo>
                <a:lnTo>
                  <a:pt x="2308" y="751"/>
                </a:lnTo>
                <a:lnTo>
                  <a:pt x="2322" y="748"/>
                </a:lnTo>
                <a:lnTo>
                  <a:pt x="2337" y="743"/>
                </a:lnTo>
                <a:lnTo>
                  <a:pt x="2353" y="740"/>
                </a:lnTo>
                <a:lnTo>
                  <a:pt x="2367" y="733"/>
                </a:lnTo>
                <a:lnTo>
                  <a:pt x="2383" y="727"/>
                </a:lnTo>
                <a:lnTo>
                  <a:pt x="2398" y="721"/>
                </a:lnTo>
                <a:lnTo>
                  <a:pt x="2416" y="713"/>
                </a:lnTo>
                <a:lnTo>
                  <a:pt x="2431" y="705"/>
                </a:lnTo>
                <a:lnTo>
                  <a:pt x="2447" y="698"/>
                </a:lnTo>
                <a:lnTo>
                  <a:pt x="2464" y="688"/>
                </a:lnTo>
                <a:lnTo>
                  <a:pt x="2481" y="679"/>
                </a:lnTo>
                <a:lnTo>
                  <a:pt x="2498" y="668"/>
                </a:lnTo>
                <a:lnTo>
                  <a:pt x="2533" y="644"/>
                </a:lnTo>
                <a:lnTo>
                  <a:pt x="2567" y="619"/>
                </a:lnTo>
                <a:lnTo>
                  <a:pt x="2603" y="593"/>
                </a:lnTo>
                <a:lnTo>
                  <a:pt x="2637" y="563"/>
                </a:lnTo>
                <a:lnTo>
                  <a:pt x="2673" y="534"/>
                </a:lnTo>
                <a:lnTo>
                  <a:pt x="2709" y="502"/>
                </a:lnTo>
                <a:lnTo>
                  <a:pt x="2783" y="438"/>
                </a:lnTo>
                <a:lnTo>
                  <a:pt x="2856" y="373"/>
                </a:lnTo>
                <a:lnTo>
                  <a:pt x="2892" y="340"/>
                </a:lnTo>
                <a:lnTo>
                  <a:pt x="2929" y="309"/>
                </a:lnTo>
                <a:lnTo>
                  <a:pt x="2968" y="276"/>
                </a:lnTo>
                <a:lnTo>
                  <a:pt x="3006" y="246"/>
                </a:lnTo>
                <a:lnTo>
                  <a:pt x="3043" y="217"/>
                </a:lnTo>
                <a:lnTo>
                  <a:pt x="3082" y="189"/>
                </a:lnTo>
                <a:lnTo>
                  <a:pt x="3123" y="162"/>
                </a:lnTo>
                <a:lnTo>
                  <a:pt x="3143" y="149"/>
                </a:lnTo>
                <a:lnTo>
                  <a:pt x="3164" y="137"/>
                </a:lnTo>
                <a:lnTo>
                  <a:pt x="3185" y="126"/>
                </a:lnTo>
                <a:lnTo>
                  <a:pt x="3206" y="115"/>
                </a:lnTo>
                <a:lnTo>
                  <a:pt x="3226" y="104"/>
                </a:lnTo>
                <a:lnTo>
                  <a:pt x="3248" y="95"/>
                </a:lnTo>
                <a:lnTo>
                  <a:pt x="3270" y="87"/>
                </a:lnTo>
                <a:lnTo>
                  <a:pt x="3293" y="79"/>
                </a:lnTo>
                <a:lnTo>
                  <a:pt x="3315" y="71"/>
                </a:lnTo>
                <a:lnTo>
                  <a:pt x="3337" y="67"/>
                </a:lnTo>
                <a:lnTo>
                  <a:pt x="3362" y="60"/>
                </a:lnTo>
                <a:lnTo>
                  <a:pt x="3385" y="57"/>
                </a:lnTo>
                <a:lnTo>
                  <a:pt x="3409" y="54"/>
                </a:lnTo>
                <a:lnTo>
                  <a:pt x="3434" y="54"/>
                </a:lnTo>
                <a:lnTo>
                  <a:pt x="3477" y="54"/>
                </a:lnTo>
                <a:lnTo>
                  <a:pt x="3518" y="57"/>
                </a:lnTo>
                <a:lnTo>
                  <a:pt x="3560" y="62"/>
                </a:lnTo>
                <a:lnTo>
                  <a:pt x="3601" y="70"/>
                </a:lnTo>
                <a:lnTo>
                  <a:pt x="3641" y="78"/>
                </a:lnTo>
                <a:lnTo>
                  <a:pt x="3682" y="89"/>
                </a:lnTo>
                <a:lnTo>
                  <a:pt x="3723" y="101"/>
                </a:lnTo>
                <a:lnTo>
                  <a:pt x="3762" y="117"/>
                </a:lnTo>
                <a:lnTo>
                  <a:pt x="3802" y="132"/>
                </a:lnTo>
                <a:lnTo>
                  <a:pt x="3841" y="149"/>
                </a:lnTo>
                <a:lnTo>
                  <a:pt x="3879" y="168"/>
                </a:lnTo>
                <a:lnTo>
                  <a:pt x="3918" y="189"/>
                </a:lnTo>
                <a:lnTo>
                  <a:pt x="3955" y="209"/>
                </a:lnTo>
                <a:lnTo>
                  <a:pt x="3993" y="232"/>
                </a:lnTo>
                <a:lnTo>
                  <a:pt x="4030" y="256"/>
                </a:lnTo>
                <a:lnTo>
                  <a:pt x="4066" y="279"/>
                </a:lnTo>
                <a:lnTo>
                  <a:pt x="4104" y="306"/>
                </a:lnTo>
                <a:lnTo>
                  <a:pt x="4140" y="332"/>
                </a:lnTo>
                <a:lnTo>
                  <a:pt x="4176" y="359"/>
                </a:lnTo>
                <a:lnTo>
                  <a:pt x="4211" y="387"/>
                </a:lnTo>
                <a:lnTo>
                  <a:pt x="4247" y="415"/>
                </a:lnTo>
                <a:lnTo>
                  <a:pt x="4283" y="445"/>
                </a:lnTo>
                <a:lnTo>
                  <a:pt x="4319" y="474"/>
                </a:lnTo>
                <a:lnTo>
                  <a:pt x="4354" y="504"/>
                </a:lnTo>
                <a:lnTo>
                  <a:pt x="4424" y="565"/>
                </a:lnTo>
                <a:lnTo>
                  <a:pt x="4494" y="627"/>
                </a:lnTo>
                <a:lnTo>
                  <a:pt x="4563" y="691"/>
                </a:lnTo>
                <a:lnTo>
                  <a:pt x="4632" y="755"/>
                </a:lnTo>
                <a:lnTo>
                  <a:pt x="4477" y="922"/>
                </a:lnTo>
                <a:lnTo>
                  <a:pt x="4410" y="860"/>
                </a:lnTo>
                <a:lnTo>
                  <a:pt x="4341" y="797"/>
                </a:lnTo>
                <a:lnTo>
                  <a:pt x="4274" y="737"/>
                </a:lnTo>
                <a:lnTo>
                  <a:pt x="4205" y="677"/>
                </a:lnTo>
                <a:lnTo>
                  <a:pt x="4172" y="649"/>
                </a:lnTo>
                <a:lnTo>
                  <a:pt x="4140" y="621"/>
                </a:lnTo>
                <a:lnTo>
                  <a:pt x="4105" y="593"/>
                </a:lnTo>
                <a:lnTo>
                  <a:pt x="4072" y="566"/>
                </a:lnTo>
                <a:lnTo>
                  <a:pt x="4040" y="541"/>
                </a:lnTo>
                <a:lnTo>
                  <a:pt x="4005" y="516"/>
                </a:lnTo>
                <a:lnTo>
                  <a:pt x="3973" y="493"/>
                </a:lnTo>
                <a:lnTo>
                  <a:pt x="3941" y="470"/>
                </a:lnTo>
                <a:lnTo>
                  <a:pt x="3907" y="448"/>
                </a:lnTo>
                <a:lnTo>
                  <a:pt x="3876" y="427"/>
                </a:lnTo>
                <a:lnTo>
                  <a:pt x="3843" y="409"/>
                </a:lnTo>
                <a:lnTo>
                  <a:pt x="3810" y="390"/>
                </a:lnTo>
                <a:lnTo>
                  <a:pt x="3779" y="373"/>
                </a:lnTo>
                <a:lnTo>
                  <a:pt x="3748" y="357"/>
                </a:lnTo>
                <a:lnTo>
                  <a:pt x="3716" y="343"/>
                </a:lnTo>
                <a:lnTo>
                  <a:pt x="3685" y="331"/>
                </a:lnTo>
                <a:lnTo>
                  <a:pt x="3654" y="320"/>
                </a:lnTo>
                <a:lnTo>
                  <a:pt x="3623" y="309"/>
                </a:lnTo>
                <a:lnTo>
                  <a:pt x="3593" y="301"/>
                </a:lnTo>
                <a:lnTo>
                  <a:pt x="3562" y="293"/>
                </a:lnTo>
                <a:lnTo>
                  <a:pt x="3532" y="288"/>
                </a:lnTo>
                <a:lnTo>
                  <a:pt x="3502" y="285"/>
                </a:lnTo>
                <a:lnTo>
                  <a:pt x="3471" y="282"/>
                </a:lnTo>
                <a:lnTo>
                  <a:pt x="3443" y="282"/>
                </a:lnTo>
                <a:lnTo>
                  <a:pt x="3431" y="282"/>
                </a:lnTo>
                <a:lnTo>
                  <a:pt x="3420" y="282"/>
                </a:lnTo>
                <a:lnTo>
                  <a:pt x="3406" y="285"/>
                </a:lnTo>
                <a:lnTo>
                  <a:pt x="3395" y="287"/>
                </a:lnTo>
                <a:lnTo>
                  <a:pt x="3381" y="290"/>
                </a:lnTo>
                <a:lnTo>
                  <a:pt x="3367" y="295"/>
                </a:lnTo>
                <a:lnTo>
                  <a:pt x="3354" y="299"/>
                </a:lnTo>
                <a:lnTo>
                  <a:pt x="3339" y="304"/>
                </a:lnTo>
                <a:lnTo>
                  <a:pt x="3324" y="310"/>
                </a:lnTo>
                <a:lnTo>
                  <a:pt x="3309" y="318"/>
                </a:lnTo>
                <a:lnTo>
                  <a:pt x="3295" y="324"/>
                </a:lnTo>
                <a:lnTo>
                  <a:pt x="3279" y="334"/>
                </a:lnTo>
                <a:lnTo>
                  <a:pt x="3264" y="343"/>
                </a:lnTo>
                <a:lnTo>
                  <a:pt x="3249" y="352"/>
                </a:lnTo>
                <a:lnTo>
                  <a:pt x="3217" y="373"/>
                </a:lnTo>
                <a:lnTo>
                  <a:pt x="3182" y="398"/>
                </a:lnTo>
                <a:lnTo>
                  <a:pt x="3148" y="423"/>
                </a:lnTo>
                <a:lnTo>
                  <a:pt x="3114" y="451"/>
                </a:lnTo>
                <a:lnTo>
                  <a:pt x="3079" y="481"/>
                </a:lnTo>
                <a:lnTo>
                  <a:pt x="3043" y="512"/>
                </a:lnTo>
                <a:lnTo>
                  <a:pt x="3007" y="543"/>
                </a:lnTo>
                <a:lnTo>
                  <a:pt x="2934" y="609"/>
                </a:lnTo>
                <a:lnTo>
                  <a:pt x="2859" y="676"/>
                </a:lnTo>
                <a:lnTo>
                  <a:pt x="2820" y="708"/>
                </a:lnTo>
                <a:lnTo>
                  <a:pt x="2781" y="741"/>
                </a:lnTo>
                <a:lnTo>
                  <a:pt x="2742" y="773"/>
                </a:lnTo>
                <a:lnTo>
                  <a:pt x="2701" y="804"/>
                </a:lnTo>
                <a:lnTo>
                  <a:pt x="2659" y="833"/>
                </a:lnTo>
                <a:lnTo>
                  <a:pt x="2619" y="862"/>
                </a:lnTo>
                <a:lnTo>
                  <a:pt x="2598" y="874"/>
                </a:lnTo>
                <a:lnTo>
                  <a:pt x="2575" y="887"/>
                </a:lnTo>
                <a:lnTo>
                  <a:pt x="2555" y="899"/>
                </a:lnTo>
                <a:lnTo>
                  <a:pt x="2531" y="911"/>
                </a:lnTo>
                <a:lnTo>
                  <a:pt x="2509" y="922"/>
                </a:lnTo>
                <a:lnTo>
                  <a:pt x="2487" y="932"/>
                </a:lnTo>
                <a:lnTo>
                  <a:pt x="2464" y="941"/>
                </a:lnTo>
                <a:lnTo>
                  <a:pt x="2441" y="951"/>
                </a:lnTo>
                <a:lnTo>
                  <a:pt x="2416" y="958"/>
                </a:lnTo>
                <a:lnTo>
                  <a:pt x="2392" y="965"/>
                </a:lnTo>
                <a:lnTo>
                  <a:pt x="2367" y="971"/>
                </a:lnTo>
                <a:lnTo>
                  <a:pt x="2342" y="976"/>
                </a:lnTo>
                <a:lnTo>
                  <a:pt x="2317" y="979"/>
                </a:lnTo>
                <a:lnTo>
                  <a:pt x="2292" y="982"/>
                </a:lnTo>
                <a:lnTo>
                  <a:pt x="2266" y="983"/>
                </a:lnTo>
                <a:lnTo>
                  <a:pt x="2241" y="983"/>
                </a:lnTo>
                <a:lnTo>
                  <a:pt x="2214" y="982"/>
                </a:lnTo>
                <a:lnTo>
                  <a:pt x="2189" y="979"/>
                </a:lnTo>
                <a:lnTo>
                  <a:pt x="2164" y="976"/>
                </a:lnTo>
                <a:lnTo>
                  <a:pt x="2138" y="971"/>
                </a:lnTo>
                <a:lnTo>
                  <a:pt x="2113" y="965"/>
                </a:lnTo>
                <a:lnTo>
                  <a:pt x="2088" y="958"/>
                </a:lnTo>
                <a:lnTo>
                  <a:pt x="2063" y="951"/>
                </a:lnTo>
                <a:lnTo>
                  <a:pt x="2038" y="941"/>
                </a:lnTo>
                <a:lnTo>
                  <a:pt x="2014" y="932"/>
                </a:lnTo>
                <a:lnTo>
                  <a:pt x="1989" y="921"/>
                </a:lnTo>
                <a:lnTo>
                  <a:pt x="1964" y="911"/>
                </a:lnTo>
                <a:lnTo>
                  <a:pt x="1939" y="899"/>
                </a:lnTo>
                <a:lnTo>
                  <a:pt x="1916" y="887"/>
                </a:lnTo>
                <a:lnTo>
                  <a:pt x="1892" y="874"/>
                </a:lnTo>
                <a:lnTo>
                  <a:pt x="1867" y="862"/>
                </a:lnTo>
                <a:lnTo>
                  <a:pt x="1842" y="846"/>
                </a:lnTo>
                <a:lnTo>
                  <a:pt x="1796" y="818"/>
                </a:lnTo>
                <a:lnTo>
                  <a:pt x="1747" y="787"/>
                </a:lnTo>
                <a:lnTo>
                  <a:pt x="1700" y="755"/>
                </a:lnTo>
                <a:lnTo>
                  <a:pt x="1652" y="721"/>
                </a:lnTo>
                <a:lnTo>
                  <a:pt x="1605" y="688"/>
                </a:lnTo>
                <a:lnTo>
                  <a:pt x="1558" y="652"/>
                </a:lnTo>
                <a:lnTo>
                  <a:pt x="1466" y="584"/>
                </a:lnTo>
                <a:lnTo>
                  <a:pt x="1376" y="513"/>
                </a:lnTo>
                <a:lnTo>
                  <a:pt x="1330" y="481"/>
                </a:lnTo>
                <a:lnTo>
                  <a:pt x="1286" y="448"/>
                </a:lnTo>
                <a:lnTo>
                  <a:pt x="1244" y="416"/>
                </a:lnTo>
                <a:lnTo>
                  <a:pt x="1202" y="387"/>
                </a:lnTo>
                <a:lnTo>
                  <a:pt x="1162" y="359"/>
                </a:lnTo>
                <a:lnTo>
                  <a:pt x="1121" y="332"/>
                </a:lnTo>
                <a:lnTo>
                  <a:pt x="1101" y="320"/>
                </a:lnTo>
                <a:lnTo>
                  <a:pt x="1082" y="309"/>
                </a:lnTo>
                <a:lnTo>
                  <a:pt x="1063" y="298"/>
                </a:lnTo>
                <a:lnTo>
                  <a:pt x="1046" y="288"/>
                </a:lnTo>
                <a:lnTo>
                  <a:pt x="1027" y="279"/>
                </a:lnTo>
                <a:lnTo>
                  <a:pt x="1012" y="270"/>
                </a:lnTo>
                <a:lnTo>
                  <a:pt x="994" y="262"/>
                </a:lnTo>
                <a:lnTo>
                  <a:pt x="977" y="256"/>
                </a:lnTo>
                <a:lnTo>
                  <a:pt x="962" y="249"/>
                </a:lnTo>
                <a:lnTo>
                  <a:pt x="948" y="243"/>
                </a:lnTo>
                <a:lnTo>
                  <a:pt x="934" y="238"/>
                </a:lnTo>
                <a:lnTo>
                  <a:pt x="921" y="235"/>
                </a:lnTo>
                <a:lnTo>
                  <a:pt x="909" y="232"/>
                </a:lnTo>
                <a:lnTo>
                  <a:pt x="896" y="231"/>
                </a:lnTo>
                <a:lnTo>
                  <a:pt x="887" y="229"/>
                </a:lnTo>
                <a:lnTo>
                  <a:pt x="876" y="228"/>
                </a:lnTo>
                <a:lnTo>
                  <a:pt x="851" y="228"/>
                </a:lnTo>
                <a:lnTo>
                  <a:pt x="826" y="229"/>
                </a:lnTo>
                <a:lnTo>
                  <a:pt x="801" y="232"/>
                </a:lnTo>
                <a:lnTo>
                  <a:pt x="777" y="237"/>
                </a:lnTo>
                <a:lnTo>
                  <a:pt x="754" y="243"/>
                </a:lnTo>
                <a:lnTo>
                  <a:pt x="732" y="249"/>
                </a:lnTo>
                <a:lnTo>
                  <a:pt x="709" y="259"/>
                </a:lnTo>
                <a:lnTo>
                  <a:pt x="687" y="270"/>
                </a:lnTo>
                <a:lnTo>
                  <a:pt x="665" y="281"/>
                </a:lnTo>
                <a:lnTo>
                  <a:pt x="643" y="293"/>
                </a:lnTo>
                <a:lnTo>
                  <a:pt x="621" y="309"/>
                </a:lnTo>
                <a:lnTo>
                  <a:pt x="599" y="324"/>
                </a:lnTo>
                <a:lnTo>
                  <a:pt x="579" y="342"/>
                </a:lnTo>
                <a:lnTo>
                  <a:pt x="557" y="360"/>
                </a:lnTo>
                <a:lnTo>
                  <a:pt x="537" y="381"/>
                </a:lnTo>
                <a:lnTo>
                  <a:pt x="515" y="402"/>
                </a:lnTo>
                <a:lnTo>
                  <a:pt x="495" y="424"/>
                </a:lnTo>
                <a:lnTo>
                  <a:pt x="474" y="449"/>
                </a:lnTo>
                <a:lnTo>
                  <a:pt x="453" y="473"/>
                </a:lnTo>
                <a:lnTo>
                  <a:pt x="432" y="499"/>
                </a:lnTo>
                <a:lnTo>
                  <a:pt x="412" y="526"/>
                </a:lnTo>
                <a:lnTo>
                  <a:pt x="393" y="554"/>
                </a:lnTo>
                <a:lnTo>
                  <a:pt x="373" y="582"/>
                </a:lnTo>
                <a:lnTo>
                  <a:pt x="353" y="612"/>
                </a:lnTo>
                <a:lnTo>
                  <a:pt x="314" y="673"/>
                </a:lnTo>
                <a:lnTo>
                  <a:pt x="275" y="735"/>
                </a:lnTo>
                <a:lnTo>
                  <a:pt x="236" y="801"/>
                </a:lnTo>
                <a:lnTo>
                  <a:pt x="195" y="866"/>
                </a:lnTo>
                <a:lnTo>
                  <a:pt x="0" y="749"/>
                </a:lnTo>
                <a:close/>
              </a:path>
            </a:pathLst>
          </a:custGeom>
          <a:solidFill>
            <a:srgbClr val="97AD4A"/>
          </a:solidFill>
          <a:ln w="0">
            <a:solidFill>
              <a:srgbClr val="97AD4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" name="Freeform 103"/>
          <p:cNvSpPr>
            <a:spLocks noEditPoints="1"/>
          </p:cNvSpPr>
          <p:nvPr/>
        </p:nvSpPr>
        <p:spPr bwMode="auto">
          <a:xfrm>
            <a:off x="1978143" y="5977770"/>
            <a:ext cx="124241" cy="94417"/>
          </a:xfrm>
          <a:custGeom>
            <a:avLst/>
            <a:gdLst>
              <a:gd name="T0" fmla="*/ 94 w 169"/>
              <a:gd name="T1" fmla="*/ 145 h 145"/>
              <a:gd name="T2" fmla="*/ 0 w 169"/>
              <a:gd name="T3" fmla="*/ 18 h 145"/>
              <a:gd name="T4" fmla="*/ 11 w 169"/>
              <a:gd name="T5" fmla="*/ 0 h 145"/>
              <a:gd name="T6" fmla="*/ 169 w 169"/>
              <a:gd name="T7" fmla="*/ 28 h 145"/>
              <a:gd name="T8" fmla="*/ 156 w 169"/>
              <a:gd name="T9" fmla="*/ 47 h 145"/>
              <a:gd name="T10" fmla="*/ 109 w 169"/>
              <a:gd name="T11" fmla="*/ 37 h 145"/>
              <a:gd name="T12" fmla="*/ 77 w 169"/>
              <a:gd name="T13" fmla="*/ 90 h 145"/>
              <a:gd name="T14" fmla="*/ 106 w 169"/>
              <a:gd name="T15" fmla="*/ 128 h 145"/>
              <a:gd name="T16" fmla="*/ 94 w 169"/>
              <a:gd name="T17" fmla="*/ 145 h 145"/>
              <a:gd name="T18" fmla="*/ 66 w 169"/>
              <a:gd name="T19" fmla="*/ 76 h 145"/>
              <a:gd name="T20" fmla="*/ 92 w 169"/>
              <a:gd name="T21" fmla="*/ 34 h 145"/>
              <a:gd name="T22" fmla="*/ 50 w 169"/>
              <a:gd name="T23" fmla="*/ 25 h 145"/>
              <a:gd name="T24" fmla="*/ 31 w 169"/>
              <a:gd name="T25" fmla="*/ 22 h 145"/>
              <a:gd name="T26" fmla="*/ 17 w 169"/>
              <a:gd name="T27" fmla="*/ 17 h 145"/>
              <a:gd name="T28" fmla="*/ 38 w 169"/>
              <a:gd name="T29" fmla="*/ 40 h 145"/>
              <a:gd name="T30" fmla="*/ 66 w 169"/>
              <a:gd name="T31" fmla="*/ 7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" h="145">
                <a:moveTo>
                  <a:pt x="94" y="145"/>
                </a:moveTo>
                <a:lnTo>
                  <a:pt x="0" y="18"/>
                </a:lnTo>
                <a:lnTo>
                  <a:pt x="11" y="0"/>
                </a:lnTo>
                <a:lnTo>
                  <a:pt x="169" y="28"/>
                </a:lnTo>
                <a:lnTo>
                  <a:pt x="156" y="47"/>
                </a:lnTo>
                <a:lnTo>
                  <a:pt x="109" y="37"/>
                </a:lnTo>
                <a:lnTo>
                  <a:pt x="77" y="90"/>
                </a:lnTo>
                <a:lnTo>
                  <a:pt x="106" y="128"/>
                </a:lnTo>
                <a:lnTo>
                  <a:pt x="94" y="145"/>
                </a:lnTo>
                <a:close/>
                <a:moveTo>
                  <a:pt x="66" y="76"/>
                </a:moveTo>
                <a:lnTo>
                  <a:pt x="92" y="34"/>
                </a:lnTo>
                <a:lnTo>
                  <a:pt x="50" y="25"/>
                </a:lnTo>
                <a:lnTo>
                  <a:pt x="31" y="22"/>
                </a:lnTo>
                <a:lnTo>
                  <a:pt x="17" y="17"/>
                </a:lnTo>
                <a:lnTo>
                  <a:pt x="38" y="40"/>
                </a:lnTo>
                <a:lnTo>
                  <a:pt x="66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Freeform 104"/>
          <p:cNvSpPr>
            <a:spLocks/>
          </p:cNvSpPr>
          <p:nvPr/>
        </p:nvSpPr>
        <p:spPr bwMode="auto">
          <a:xfrm>
            <a:off x="2127368" y="5728394"/>
            <a:ext cx="124241" cy="108842"/>
          </a:xfrm>
          <a:custGeom>
            <a:avLst/>
            <a:gdLst>
              <a:gd name="T0" fmla="*/ 64 w 168"/>
              <a:gd name="T1" fmla="*/ 16 h 167"/>
              <a:gd name="T2" fmla="*/ 76 w 168"/>
              <a:gd name="T3" fmla="*/ 0 h 167"/>
              <a:gd name="T4" fmla="*/ 140 w 168"/>
              <a:gd name="T5" fmla="*/ 58 h 167"/>
              <a:gd name="T6" fmla="*/ 154 w 168"/>
              <a:gd name="T7" fmla="*/ 72 h 167"/>
              <a:gd name="T8" fmla="*/ 164 w 168"/>
              <a:gd name="T9" fmla="*/ 84 h 167"/>
              <a:gd name="T10" fmla="*/ 168 w 168"/>
              <a:gd name="T11" fmla="*/ 99 h 167"/>
              <a:gd name="T12" fmla="*/ 168 w 168"/>
              <a:gd name="T13" fmla="*/ 113 h 167"/>
              <a:gd name="T14" fmla="*/ 162 w 168"/>
              <a:gd name="T15" fmla="*/ 128 h 167"/>
              <a:gd name="T16" fmla="*/ 151 w 168"/>
              <a:gd name="T17" fmla="*/ 144 h 167"/>
              <a:gd name="T18" fmla="*/ 137 w 168"/>
              <a:gd name="T19" fmla="*/ 158 h 167"/>
              <a:gd name="T20" fmla="*/ 123 w 168"/>
              <a:gd name="T21" fmla="*/ 166 h 167"/>
              <a:gd name="T22" fmla="*/ 109 w 168"/>
              <a:gd name="T23" fmla="*/ 167 h 167"/>
              <a:gd name="T24" fmla="*/ 95 w 168"/>
              <a:gd name="T25" fmla="*/ 166 h 167"/>
              <a:gd name="T26" fmla="*/ 81 w 168"/>
              <a:gd name="T27" fmla="*/ 158 h 167"/>
              <a:gd name="T28" fmla="*/ 64 w 168"/>
              <a:gd name="T29" fmla="*/ 145 h 167"/>
              <a:gd name="T30" fmla="*/ 0 w 168"/>
              <a:gd name="T31" fmla="*/ 89 h 167"/>
              <a:gd name="T32" fmla="*/ 12 w 168"/>
              <a:gd name="T33" fmla="*/ 74 h 167"/>
              <a:gd name="T34" fmla="*/ 76 w 168"/>
              <a:gd name="T35" fmla="*/ 130 h 167"/>
              <a:gd name="T36" fmla="*/ 90 w 168"/>
              <a:gd name="T37" fmla="*/ 141 h 167"/>
              <a:gd name="T38" fmla="*/ 100 w 168"/>
              <a:gd name="T39" fmla="*/ 147 h 167"/>
              <a:gd name="T40" fmla="*/ 109 w 168"/>
              <a:gd name="T41" fmla="*/ 149 h 167"/>
              <a:gd name="T42" fmla="*/ 118 w 168"/>
              <a:gd name="T43" fmla="*/ 147 h 167"/>
              <a:gd name="T44" fmla="*/ 128 w 168"/>
              <a:gd name="T45" fmla="*/ 142 h 167"/>
              <a:gd name="T46" fmla="*/ 137 w 168"/>
              <a:gd name="T47" fmla="*/ 134 h 167"/>
              <a:gd name="T48" fmla="*/ 143 w 168"/>
              <a:gd name="T49" fmla="*/ 125 h 167"/>
              <a:gd name="T50" fmla="*/ 148 w 168"/>
              <a:gd name="T51" fmla="*/ 119 h 167"/>
              <a:gd name="T52" fmla="*/ 149 w 168"/>
              <a:gd name="T53" fmla="*/ 111 h 167"/>
              <a:gd name="T54" fmla="*/ 149 w 168"/>
              <a:gd name="T55" fmla="*/ 105 h 167"/>
              <a:gd name="T56" fmla="*/ 148 w 168"/>
              <a:gd name="T57" fmla="*/ 97 h 167"/>
              <a:gd name="T58" fmla="*/ 143 w 168"/>
              <a:gd name="T59" fmla="*/ 89 h 167"/>
              <a:gd name="T60" fmla="*/ 137 w 168"/>
              <a:gd name="T61" fmla="*/ 81 h 167"/>
              <a:gd name="T62" fmla="*/ 128 w 168"/>
              <a:gd name="T63" fmla="*/ 72 h 167"/>
              <a:gd name="T64" fmla="*/ 64 w 168"/>
              <a:gd name="T65" fmla="*/ 1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8" h="167">
                <a:moveTo>
                  <a:pt x="64" y="16"/>
                </a:moveTo>
                <a:lnTo>
                  <a:pt x="76" y="0"/>
                </a:lnTo>
                <a:lnTo>
                  <a:pt x="140" y="58"/>
                </a:lnTo>
                <a:lnTo>
                  <a:pt x="154" y="72"/>
                </a:lnTo>
                <a:lnTo>
                  <a:pt x="164" y="84"/>
                </a:lnTo>
                <a:lnTo>
                  <a:pt x="168" y="99"/>
                </a:lnTo>
                <a:lnTo>
                  <a:pt x="168" y="113"/>
                </a:lnTo>
                <a:lnTo>
                  <a:pt x="162" y="128"/>
                </a:lnTo>
                <a:lnTo>
                  <a:pt x="151" y="144"/>
                </a:lnTo>
                <a:lnTo>
                  <a:pt x="137" y="158"/>
                </a:lnTo>
                <a:lnTo>
                  <a:pt x="123" y="166"/>
                </a:lnTo>
                <a:lnTo>
                  <a:pt x="109" y="167"/>
                </a:lnTo>
                <a:lnTo>
                  <a:pt x="95" y="166"/>
                </a:lnTo>
                <a:lnTo>
                  <a:pt x="81" y="158"/>
                </a:lnTo>
                <a:lnTo>
                  <a:pt x="64" y="145"/>
                </a:lnTo>
                <a:lnTo>
                  <a:pt x="0" y="89"/>
                </a:lnTo>
                <a:lnTo>
                  <a:pt x="12" y="74"/>
                </a:lnTo>
                <a:lnTo>
                  <a:pt x="76" y="130"/>
                </a:lnTo>
                <a:lnTo>
                  <a:pt x="90" y="141"/>
                </a:lnTo>
                <a:lnTo>
                  <a:pt x="100" y="147"/>
                </a:lnTo>
                <a:lnTo>
                  <a:pt x="109" y="149"/>
                </a:lnTo>
                <a:lnTo>
                  <a:pt x="118" y="147"/>
                </a:lnTo>
                <a:lnTo>
                  <a:pt x="128" y="142"/>
                </a:lnTo>
                <a:lnTo>
                  <a:pt x="137" y="134"/>
                </a:lnTo>
                <a:lnTo>
                  <a:pt x="143" y="125"/>
                </a:lnTo>
                <a:lnTo>
                  <a:pt x="148" y="119"/>
                </a:lnTo>
                <a:lnTo>
                  <a:pt x="149" y="111"/>
                </a:lnTo>
                <a:lnTo>
                  <a:pt x="149" y="105"/>
                </a:lnTo>
                <a:lnTo>
                  <a:pt x="148" y="97"/>
                </a:lnTo>
                <a:lnTo>
                  <a:pt x="143" y="89"/>
                </a:lnTo>
                <a:lnTo>
                  <a:pt x="137" y="81"/>
                </a:lnTo>
                <a:lnTo>
                  <a:pt x="128" y="72"/>
                </a:lnTo>
                <a:lnTo>
                  <a:pt x="64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2" name="Freeform 105"/>
          <p:cNvSpPr>
            <a:spLocks/>
          </p:cNvSpPr>
          <p:nvPr/>
        </p:nvSpPr>
        <p:spPr bwMode="auto">
          <a:xfrm>
            <a:off x="2389305" y="5596288"/>
            <a:ext cx="107972" cy="99662"/>
          </a:xfrm>
          <a:custGeom>
            <a:avLst/>
            <a:gdLst>
              <a:gd name="T0" fmla="*/ 76 w 145"/>
              <a:gd name="T1" fmla="*/ 92 h 153"/>
              <a:gd name="T2" fmla="*/ 73 w 145"/>
              <a:gd name="T3" fmla="*/ 75 h 153"/>
              <a:gd name="T4" fmla="*/ 135 w 145"/>
              <a:gd name="T5" fmla="*/ 64 h 153"/>
              <a:gd name="T6" fmla="*/ 145 w 145"/>
              <a:gd name="T7" fmla="*/ 119 h 153"/>
              <a:gd name="T8" fmla="*/ 132 w 145"/>
              <a:gd name="T9" fmla="*/ 131 h 153"/>
              <a:gd name="T10" fmla="*/ 118 w 145"/>
              <a:gd name="T11" fmla="*/ 141 h 153"/>
              <a:gd name="T12" fmla="*/ 103 w 145"/>
              <a:gd name="T13" fmla="*/ 149 h 153"/>
              <a:gd name="T14" fmla="*/ 87 w 145"/>
              <a:gd name="T15" fmla="*/ 152 h 153"/>
              <a:gd name="T16" fmla="*/ 67 w 145"/>
              <a:gd name="T17" fmla="*/ 153 h 153"/>
              <a:gd name="T18" fmla="*/ 46 w 145"/>
              <a:gd name="T19" fmla="*/ 150 h 153"/>
              <a:gd name="T20" fmla="*/ 29 w 145"/>
              <a:gd name="T21" fmla="*/ 141 h 153"/>
              <a:gd name="T22" fmla="*/ 15 w 145"/>
              <a:gd name="T23" fmla="*/ 127 h 153"/>
              <a:gd name="T24" fmla="*/ 6 w 145"/>
              <a:gd name="T25" fmla="*/ 110 h 153"/>
              <a:gd name="T26" fmla="*/ 0 w 145"/>
              <a:gd name="T27" fmla="*/ 89 h 153"/>
              <a:gd name="T28" fmla="*/ 0 w 145"/>
              <a:gd name="T29" fmla="*/ 69 h 153"/>
              <a:gd name="T30" fmla="*/ 3 w 145"/>
              <a:gd name="T31" fmla="*/ 49 h 153"/>
              <a:gd name="T32" fmla="*/ 11 w 145"/>
              <a:gd name="T33" fmla="*/ 30 h 153"/>
              <a:gd name="T34" fmla="*/ 23 w 145"/>
              <a:gd name="T35" fmla="*/ 16 h 153"/>
              <a:gd name="T36" fmla="*/ 40 w 145"/>
              <a:gd name="T37" fmla="*/ 6 h 153"/>
              <a:gd name="T38" fmla="*/ 61 w 145"/>
              <a:gd name="T39" fmla="*/ 0 h 153"/>
              <a:gd name="T40" fmla="*/ 76 w 145"/>
              <a:gd name="T41" fmla="*/ 0 h 153"/>
              <a:gd name="T42" fmla="*/ 90 w 145"/>
              <a:gd name="T43" fmla="*/ 2 h 153"/>
              <a:gd name="T44" fmla="*/ 103 w 145"/>
              <a:gd name="T45" fmla="*/ 5 h 153"/>
              <a:gd name="T46" fmla="*/ 114 w 145"/>
              <a:gd name="T47" fmla="*/ 13 h 153"/>
              <a:gd name="T48" fmla="*/ 121 w 145"/>
              <a:gd name="T49" fmla="*/ 22 h 153"/>
              <a:gd name="T50" fmla="*/ 128 w 145"/>
              <a:gd name="T51" fmla="*/ 35 h 153"/>
              <a:gd name="T52" fmla="*/ 112 w 145"/>
              <a:gd name="T53" fmla="*/ 42 h 153"/>
              <a:gd name="T54" fmla="*/ 106 w 145"/>
              <a:gd name="T55" fmla="*/ 33 h 153"/>
              <a:gd name="T56" fmla="*/ 100 w 145"/>
              <a:gd name="T57" fmla="*/ 25 h 153"/>
              <a:gd name="T58" fmla="*/ 93 w 145"/>
              <a:gd name="T59" fmla="*/ 21 h 153"/>
              <a:gd name="T60" fmla="*/ 84 w 145"/>
              <a:gd name="T61" fmla="*/ 17 h 153"/>
              <a:gd name="T62" fmla="*/ 75 w 145"/>
              <a:gd name="T63" fmla="*/ 16 h 153"/>
              <a:gd name="T64" fmla="*/ 64 w 145"/>
              <a:gd name="T65" fmla="*/ 17 h 153"/>
              <a:gd name="T66" fmla="*/ 51 w 145"/>
              <a:gd name="T67" fmla="*/ 21 h 153"/>
              <a:gd name="T68" fmla="*/ 42 w 145"/>
              <a:gd name="T69" fmla="*/ 25 h 153"/>
              <a:gd name="T70" fmla="*/ 34 w 145"/>
              <a:gd name="T71" fmla="*/ 31 h 153"/>
              <a:gd name="T72" fmla="*/ 28 w 145"/>
              <a:gd name="T73" fmla="*/ 38 h 153"/>
              <a:gd name="T74" fmla="*/ 23 w 145"/>
              <a:gd name="T75" fmla="*/ 47 h 153"/>
              <a:gd name="T76" fmla="*/ 20 w 145"/>
              <a:gd name="T77" fmla="*/ 55 h 153"/>
              <a:gd name="T78" fmla="*/ 18 w 145"/>
              <a:gd name="T79" fmla="*/ 69 h 153"/>
              <a:gd name="T80" fmla="*/ 20 w 145"/>
              <a:gd name="T81" fmla="*/ 85 h 153"/>
              <a:gd name="T82" fmla="*/ 25 w 145"/>
              <a:gd name="T83" fmla="*/ 103 h 153"/>
              <a:gd name="T84" fmla="*/ 32 w 145"/>
              <a:gd name="T85" fmla="*/ 117 h 153"/>
              <a:gd name="T86" fmla="*/ 42 w 145"/>
              <a:gd name="T87" fmla="*/ 127 h 153"/>
              <a:gd name="T88" fmla="*/ 56 w 145"/>
              <a:gd name="T89" fmla="*/ 133 h 153"/>
              <a:gd name="T90" fmla="*/ 70 w 145"/>
              <a:gd name="T91" fmla="*/ 136 h 153"/>
              <a:gd name="T92" fmla="*/ 84 w 145"/>
              <a:gd name="T93" fmla="*/ 135 h 153"/>
              <a:gd name="T94" fmla="*/ 96 w 145"/>
              <a:gd name="T95" fmla="*/ 131 h 153"/>
              <a:gd name="T96" fmla="*/ 107 w 145"/>
              <a:gd name="T97" fmla="*/ 125 h 153"/>
              <a:gd name="T98" fmla="*/ 117 w 145"/>
              <a:gd name="T99" fmla="*/ 119 h 153"/>
              <a:gd name="T100" fmla="*/ 125 w 145"/>
              <a:gd name="T101" fmla="*/ 113 h 153"/>
              <a:gd name="T102" fmla="*/ 120 w 145"/>
              <a:gd name="T103" fmla="*/ 85 h 153"/>
              <a:gd name="T104" fmla="*/ 76 w 145"/>
              <a:gd name="T105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5" h="153">
                <a:moveTo>
                  <a:pt x="76" y="92"/>
                </a:moveTo>
                <a:lnTo>
                  <a:pt x="73" y="75"/>
                </a:lnTo>
                <a:lnTo>
                  <a:pt x="135" y="64"/>
                </a:lnTo>
                <a:lnTo>
                  <a:pt x="145" y="119"/>
                </a:lnTo>
                <a:lnTo>
                  <a:pt x="132" y="131"/>
                </a:lnTo>
                <a:lnTo>
                  <a:pt x="118" y="141"/>
                </a:lnTo>
                <a:lnTo>
                  <a:pt x="103" y="149"/>
                </a:lnTo>
                <a:lnTo>
                  <a:pt x="87" y="152"/>
                </a:lnTo>
                <a:lnTo>
                  <a:pt x="67" y="153"/>
                </a:lnTo>
                <a:lnTo>
                  <a:pt x="46" y="150"/>
                </a:lnTo>
                <a:lnTo>
                  <a:pt x="29" y="141"/>
                </a:lnTo>
                <a:lnTo>
                  <a:pt x="15" y="127"/>
                </a:lnTo>
                <a:lnTo>
                  <a:pt x="6" y="110"/>
                </a:lnTo>
                <a:lnTo>
                  <a:pt x="0" y="89"/>
                </a:lnTo>
                <a:lnTo>
                  <a:pt x="0" y="69"/>
                </a:lnTo>
                <a:lnTo>
                  <a:pt x="3" y="49"/>
                </a:lnTo>
                <a:lnTo>
                  <a:pt x="11" y="30"/>
                </a:lnTo>
                <a:lnTo>
                  <a:pt x="23" y="16"/>
                </a:lnTo>
                <a:lnTo>
                  <a:pt x="40" y="6"/>
                </a:lnTo>
                <a:lnTo>
                  <a:pt x="61" y="0"/>
                </a:lnTo>
                <a:lnTo>
                  <a:pt x="76" y="0"/>
                </a:lnTo>
                <a:lnTo>
                  <a:pt x="90" y="2"/>
                </a:lnTo>
                <a:lnTo>
                  <a:pt x="103" y="5"/>
                </a:lnTo>
                <a:lnTo>
                  <a:pt x="114" y="13"/>
                </a:lnTo>
                <a:lnTo>
                  <a:pt x="121" y="22"/>
                </a:lnTo>
                <a:lnTo>
                  <a:pt x="128" y="35"/>
                </a:lnTo>
                <a:lnTo>
                  <a:pt x="112" y="42"/>
                </a:lnTo>
                <a:lnTo>
                  <a:pt x="106" y="33"/>
                </a:lnTo>
                <a:lnTo>
                  <a:pt x="100" y="25"/>
                </a:lnTo>
                <a:lnTo>
                  <a:pt x="93" y="21"/>
                </a:lnTo>
                <a:lnTo>
                  <a:pt x="84" y="17"/>
                </a:lnTo>
                <a:lnTo>
                  <a:pt x="75" y="16"/>
                </a:lnTo>
                <a:lnTo>
                  <a:pt x="64" y="17"/>
                </a:lnTo>
                <a:lnTo>
                  <a:pt x="51" y="21"/>
                </a:lnTo>
                <a:lnTo>
                  <a:pt x="42" y="25"/>
                </a:lnTo>
                <a:lnTo>
                  <a:pt x="34" y="31"/>
                </a:lnTo>
                <a:lnTo>
                  <a:pt x="28" y="38"/>
                </a:lnTo>
                <a:lnTo>
                  <a:pt x="23" y="47"/>
                </a:lnTo>
                <a:lnTo>
                  <a:pt x="20" y="55"/>
                </a:lnTo>
                <a:lnTo>
                  <a:pt x="18" y="69"/>
                </a:lnTo>
                <a:lnTo>
                  <a:pt x="20" y="85"/>
                </a:lnTo>
                <a:lnTo>
                  <a:pt x="25" y="103"/>
                </a:lnTo>
                <a:lnTo>
                  <a:pt x="32" y="117"/>
                </a:lnTo>
                <a:lnTo>
                  <a:pt x="42" y="127"/>
                </a:lnTo>
                <a:lnTo>
                  <a:pt x="56" y="133"/>
                </a:lnTo>
                <a:lnTo>
                  <a:pt x="70" y="136"/>
                </a:lnTo>
                <a:lnTo>
                  <a:pt x="84" y="135"/>
                </a:lnTo>
                <a:lnTo>
                  <a:pt x="96" y="131"/>
                </a:lnTo>
                <a:lnTo>
                  <a:pt x="107" y="125"/>
                </a:lnTo>
                <a:lnTo>
                  <a:pt x="117" y="119"/>
                </a:lnTo>
                <a:lnTo>
                  <a:pt x="125" y="113"/>
                </a:lnTo>
                <a:lnTo>
                  <a:pt x="120" y="85"/>
                </a:lnTo>
                <a:lnTo>
                  <a:pt x="76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3" name="Freeform 106"/>
          <p:cNvSpPr>
            <a:spLocks/>
          </p:cNvSpPr>
          <p:nvPr/>
        </p:nvSpPr>
        <p:spPr bwMode="auto">
          <a:xfrm>
            <a:off x="2679819" y="5666414"/>
            <a:ext cx="105014" cy="100973"/>
          </a:xfrm>
          <a:custGeom>
            <a:avLst/>
            <a:gdLst>
              <a:gd name="T0" fmla="*/ 100 w 142"/>
              <a:gd name="T1" fmla="*/ 116 h 153"/>
              <a:gd name="T2" fmla="*/ 114 w 142"/>
              <a:gd name="T3" fmla="*/ 130 h 153"/>
              <a:gd name="T4" fmla="*/ 106 w 142"/>
              <a:gd name="T5" fmla="*/ 138 h 153"/>
              <a:gd name="T6" fmla="*/ 97 w 142"/>
              <a:gd name="T7" fmla="*/ 145 h 153"/>
              <a:gd name="T8" fmla="*/ 88 w 142"/>
              <a:gd name="T9" fmla="*/ 150 h 153"/>
              <a:gd name="T10" fmla="*/ 78 w 142"/>
              <a:gd name="T11" fmla="*/ 152 h 153"/>
              <a:gd name="T12" fmla="*/ 67 w 142"/>
              <a:gd name="T13" fmla="*/ 153 h 153"/>
              <a:gd name="T14" fmla="*/ 58 w 142"/>
              <a:gd name="T15" fmla="*/ 153 h 153"/>
              <a:gd name="T16" fmla="*/ 47 w 142"/>
              <a:gd name="T17" fmla="*/ 150 h 153"/>
              <a:gd name="T18" fmla="*/ 38 w 142"/>
              <a:gd name="T19" fmla="*/ 145 h 153"/>
              <a:gd name="T20" fmla="*/ 28 w 142"/>
              <a:gd name="T21" fmla="*/ 139 h 153"/>
              <a:gd name="T22" fmla="*/ 19 w 142"/>
              <a:gd name="T23" fmla="*/ 133 h 153"/>
              <a:gd name="T24" fmla="*/ 13 w 142"/>
              <a:gd name="T25" fmla="*/ 127 h 153"/>
              <a:gd name="T26" fmla="*/ 8 w 142"/>
              <a:gd name="T27" fmla="*/ 119 h 153"/>
              <a:gd name="T28" fmla="*/ 2 w 142"/>
              <a:gd name="T29" fmla="*/ 102 h 153"/>
              <a:gd name="T30" fmla="*/ 0 w 142"/>
              <a:gd name="T31" fmla="*/ 83 h 153"/>
              <a:gd name="T32" fmla="*/ 3 w 142"/>
              <a:gd name="T33" fmla="*/ 63 h 153"/>
              <a:gd name="T34" fmla="*/ 11 w 142"/>
              <a:gd name="T35" fmla="*/ 44 h 153"/>
              <a:gd name="T36" fmla="*/ 23 w 142"/>
              <a:gd name="T37" fmla="*/ 25 h 153"/>
              <a:gd name="T38" fmla="*/ 38 w 142"/>
              <a:gd name="T39" fmla="*/ 13 h 153"/>
              <a:gd name="T40" fmla="*/ 55 w 142"/>
              <a:gd name="T41" fmla="*/ 3 h 153"/>
              <a:gd name="T42" fmla="*/ 72 w 142"/>
              <a:gd name="T43" fmla="*/ 0 h 153"/>
              <a:gd name="T44" fmla="*/ 91 w 142"/>
              <a:gd name="T45" fmla="*/ 3 h 153"/>
              <a:gd name="T46" fmla="*/ 108 w 142"/>
              <a:gd name="T47" fmla="*/ 10 h 153"/>
              <a:gd name="T48" fmla="*/ 125 w 142"/>
              <a:gd name="T49" fmla="*/ 22 h 153"/>
              <a:gd name="T50" fmla="*/ 136 w 142"/>
              <a:gd name="T51" fmla="*/ 36 h 153"/>
              <a:gd name="T52" fmla="*/ 141 w 142"/>
              <a:gd name="T53" fmla="*/ 46 h 153"/>
              <a:gd name="T54" fmla="*/ 142 w 142"/>
              <a:gd name="T55" fmla="*/ 55 h 153"/>
              <a:gd name="T56" fmla="*/ 142 w 142"/>
              <a:gd name="T57" fmla="*/ 64 h 153"/>
              <a:gd name="T58" fmla="*/ 141 w 142"/>
              <a:gd name="T59" fmla="*/ 75 h 153"/>
              <a:gd name="T60" fmla="*/ 122 w 142"/>
              <a:gd name="T61" fmla="*/ 70 h 153"/>
              <a:gd name="T62" fmla="*/ 122 w 142"/>
              <a:gd name="T63" fmla="*/ 55 h 153"/>
              <a:gd name="T64" fmla="*/ 119 w 142"/>
              <a:gd name="T65" fmla="*/ 42 h 153"/>
              <a:gd name="T66" fmla="*/ 111 w 142"/>
              <a:gd name="T67" fmla="*/ 31 h 153"/>
              <a:gd name="T68" fmla="*/ 100 w 142"/>
              <a:gd name="T69" fmla="*/ 24 h 153"/>
              <a:gd name="T70" fmla="*/ 86 w 142"/>
              <a:gd name="T71" fmla="*/ 19 h 153"/>
              <a:gd name="T72" fmla="*/ 70 w 142"/>
              <a:gd name="T73" fmla="*/ 17 h 153"/>
              <a:gd name="T74" fmla="*/ 58 w 142"/>
              <a:gd name="T75" fmla="*/ 22 h 153"/>
              <a:gd name="T76" fmla="*/ 47 w 142"/>
              <a:gd name="T77" fmla="*/ 30 h 153"/>
              <a:gd name="T78" fmla="*/ 38 w 142"/>
              <a:gd name="T79" fmla="*/ 41 h 153"/>
              <a:gd name="T80" fmla="*/ 30 w 142"/>
              <a:gd name="T81" fmla="*/ 53 h 153"/>
              <a:gd name="T82" fmla="*/ 22 w 142"/>
              <a:gd name="T83" fmla="*/ 70 h 153"/>
              <a:gd name="T84" fmla="*/ 19 w 142"/>
              <a:gd name="T85" fmla="*/ 85 h 153"/>
              <a:gd name="T86" fmla="*/ 19 w 142"/>
              <a:gd name="T87" fmla="*/ 100 h 153"/>
              <a:gd name="T88" fmla="*/ 25 w 142"/>
              <a:gd name="T89" fmla="*/ 113 h 153"/>
              <a:gd name="T90" fmla="*/ 33 w 142"/>
              <a:gd name="T91" fmla="*/ 122 h 153"/>
              <a:gd name="T92" fmla="*/ 44 w 142"/>
              <a:gd name="T93" fmla="*/ 130 h 153"/>
              <a:gd name="T94" fmla="*/ 58 w 142"/>
              <a:gd name="T95" fmla="*/ 135 h 153"/>
              <a:gd name="T96" fmla="*/ 73 w 142"/>
              <a:gd name="T97" fmla="*/ 135 h 153"/>
              <a:gd name="T98" fmla="*/ 88 w 142"/>
              <a:gd name="T99" fmla="*/ 128 h 153"/>
              <a:gd name="T100" fmla="*/ 100 w 142"/>
              <a:gd name="T101" fmla="*/ 116 h 153"/>
              <a:gd name="T102" fmla="*/ 100 w 142"/>
              <a:gd name="T103" fmla="*/ 11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2" h="153">
                <a:moveTo>
                  <a:pt x="100" y="116"/>
                </a:moveTo>
                <a:lnTo>
                  <a:pt x="114" y="130"/>
                </a:lnTo>
                <a:lnTo>
                  <a:pt x="106" y="138"/>
                </a:lnTo>
                <a:lnTo>
                  <a:pt x="97" y="145"/>
                </a:lnTo>
                <a:lnTo>
                  <a:pt x="88" y="150"/>
                </a:lnTo>
                <a:lnTo>
                  <a:pt x="78" y="152"/>
                </a:lnTo>
                <a:lnTo>
                  <a:pt x="67" y="153"/>
                </a:lnTo>
                <a:lnTo>
                  <a:pt x="58" y="153"/>
                </a:lnTo>
                <a:lnTo>
                  <a:pt x="47" y="150"/>
                </a:lnTo>
                <a:lnTo>
                  <a:pt x="38" y="145"/>
                </a:lnTo>
                <a:lnTo>
                  <a:pt x="28" y="139"/>
                </a:lnTo>
                <a:lnTo>
                  <a:pt x="19" y="133"/>
                </a:lnTo>
                <a:lnTo>
                  <a:pt x="13" y="127"/>
                </a:lnTo>
                <a:lnTo>
                  <a:pt x="8" y="119"/>
                </a:lnTo>
                <a:lnTo>
                  <a:pt x="2" y="102"/>
                </a:lnTo>
                <a:lnTo>
                  <a:pt x="0" y="83"/>
                </a:lnTo>
                <a:lnTo>
                  <a:pt x="3" y="63"/>
                </a:lnTo>
                <a:lnTo>
                  <a:pt x="11" y="44"/>
                </a:lnTo>
                <a:lnTo>
                  <a:pt x="23" y="25"/>
                </a:lnTo>
                <a:lnTo>
                  <a:pt x="38" y="13"/>
                </a:lnTo>
                <a:lnTo>
                  <a:pt x="55" y="3"/>
                </a:lnTo>
                <a:lnTo>
                  <a:pt x="72" y="0"/>
                </a:lnTo>
                <a:lnTo>
                  <a:pt x="91" y="3"/>
                </a:lnTo>
                <a:lnTo>
                  <a:pt x="108" y="10"/>
                </a:lnTo>
                <a:lnTo>
                  <a:pt x="125" y="22"/>
                </a:lnTo>
                <a:lnTo>
                  <a:pt x="136" y="36"/>
                </a:lnTo>
                <a:lnTo>
                  <a:pt x="141" y="46"/>
                </a:lnTo>
                <a:lnTo>
                  <a:pt x="142" y="55"/>
                </a:lnTo>
                <a:lnTo>
                  <a:pt x="142" y="64"/>
                </a:lnTo>
                <a:lnTo>
                  <a:pt x="141" y="75"/>
                </a:lnTo>
                <a:lnTo>
                  <a:pt x="122" y="70"/>
                </a:lnTo>
                <a:lnTo>
                  <a:pt x="122" y="55"/>
                </a:lnTo>
                <a:lnTo>
                  <a:pt x="119" y="42"/>
                </a:lnTo>
                <a:lnTo>
                  <a:pt x="111" y="31"/>
                </a:lnTo>
                <a:lnTo>
                  <a:pt x="100" y="24"/>
                </a:lnTo>
                <a:lnTo>
                  <a:pt x="86" y="19"/>
                </a:lnTo>
                <a:lnTo>
                  <a:pt x="70" y="17"/>
                </a:lnTo>
                <a:lnTo>
                  <a:pt x="58" y="22"/>
                </a:lnTo>
                <a:lnTo>
                  <a:pt x="47" y="30"/>
                </a:lnTo>
                <a:lnTo>
                  <a:pt x="38" y="41"/>
                </a:lnTo>
                <a:lnTo>
                  <a:pt x="30" y="53"/>
                </a:lnTo>
                <a:lnTo>
                  <a:pt x="22" y="70"/>
                </a:lnTo>
                <a:lnTo>
                  <a:pt x="19" y="85"/>
                </a:lnTo>
                <a:lnTo>
                  <a:pt x="19" y="100"/>
                </a:lnTo>
                <a:lnTo>
                  <a:pt x="25" y="113"/>
                </a:lnTo>
                <a:lnTo>
                  <a:pt x="33" y="122"/>
                </a:lnTo>
                <a:lnTo>
                  <a:pt x="44" y="130"/>
                </a:lnTo>
                <a:lnTo>
                  <a:pt x="58" y="135"/>
                </a:lnTo>
                <a:lnTo>
                  <a:pt x="73" y="135"/>
                </a:lnTo>
                <a:lnTo>
                  <a:pt x="88" y="128"/>
                </a:lnTo>
                <a:lnTo>
                  <a:pt x="100" y="116"/>
                </a:lnTo>
                <a:lnTo>
                  <a:pt x="100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Freeform 107"/>
          <p:cNvSpPr>
            <a:spLocks/>
          </p:cNvSpPr>
          <p:nvPr/>
        </p:nvSpPr>
        <p:spPr bwMode="auto">
          <a:xfrm>
            <a:off x="2932231" y="5837588"/>
            <a:ext cx="105014" cy="99662"/>
          </a:xfrm>
          <a:custGeom>
            <a:avLst/>
            <a:gdLst>
              <a:gd name="T0" fmla="*/ 100 w 142"/>
              <a:gd name="T1" fmla="*/ 115 h 153"/>
              <a:gd name="T2" fmla="*/ 115 w 142"/>
              <a:gd name="T3" fmla="*/ 129 h 153"/>
              <a:gd name="T4" fmla="*/ 106 w 142"/>
              <a:gd name="T5" fmla="*/ 137 h 153"/>
              <a:gd name="T6" fmla="*/ 98 w 142"/>
              <a:gd name="T7" fmla="*/ 145 h 153"/>
              <a:gd name="T8" fmla="*/ 89 w 142"/>
              <a:gd name="T9" fmla="*/ 150 h 153"/>
              <a:gd name="T10" fmla="*/ 78 w 142"/>
              <a:gd name="T11" fmla="*/ 151 h 153"/>
              <a:gd name="T12" fmla="*/ 68 w 142"/>
              <a:gd name="T13" fmla="*/ 153 h 153"/>
              <a:gd name="T14" fmla="*/ 57 w 142"/>
              <a:gd name="T15" fmla="*/ 153 h 153"/>
              <a:gd name="T16" fmla="*/ 48 w 142"/>
              <a:gd name="T17" fmla="*/ 150 h 153"/>
              <a:gd name="T18" fmla="*/ 37 w 142"/>
              <a:gd name="T19" fmla="*/ 145 h 153"/>
              <a:gd name="T20" fmla="*/ 20 w 142"/>
              <a:gd name="T21" fmla="*/ 132 h 153"/>
              <a:gd name="T22" fmla="*/ 12 w 142"/>
              <a:gd name="T23" fmla="*/ 126 h 153"/>
              <a:gd name="T24" fmla="*/ 7 w 142"/>
              <a:gd name="T25" fmla="*/ 118 h 153"/>
              <a:gd name="T26" fmla="*/ 1 w 142"/>
              <a:gd name="T27" fmla="*/ 101 h 153"/>
              <a:gd name="T28" fmla="*/ 0 w 142"/>
              <a:gd name="T29" fmla="*/ 82 h 153"/>
              <a:gd name="T30" fmla="*/ 4 w 142"/>
              <a:gd name="T31" fmla="*/ 62 h 153"/>
              <a:gd name="T32" fmla="*/ 12 w 142"/>
              <a:gd name="T33" fmla="*/ 43 h 153"/>
              <a:gd name="T34" fmla="*/ 23 w 142"/>
              <a:gd name="T35" fmla="*/ 25 h 153"/>
              <a:gd name="T36" fmla="*/ 39 w 142"/>
              <a:gd name="T37" fmla="*/ 12 h 153"/>
              <a:gd name="T38" fmla="*/ 54 w 142"/>
              <a:gd name="T39" fmla="*/ 3 h 153"/>
              <a:gd name="T40" fmla="*/ 73 w 142"/>
              <a:gd name="T41" fmla="*/ 0 h 153"/>
              <a:gd name="T42" fmla="*/ 90 w 142"/>
              <a:gd name="T43" fmla="*/ 3 h 153"/>
              <a:gd name="T44" fmla="*/ 109 w 142"/>
              <a:gd name="T45" fmla="*/ 9 h 153"/>
              <a:gd name="T46" fmla="*/ 126 w 142"/>
              <a:gd name="T47" fmla="*/ 20 h 153"/>
              <a:gd name="T48" fmla="*/ 137 w 142"/>
              <a:gd name="T49" fmla="*/ 36 h 153"/>
              <a:gd name="T50" fmla="*/ 142 w 142"/>
              <a:gd name="T51" fmla="*/ 54 h 153"/>
              <a:gd name="T52" fmla="*/ 140 w 142"/>
              <a:gd name="T53" fmla="*/ 75 h 153"/>
              <a:gd name="T54" fmla="*/ 121 w 142"/>
              <a:gd name="T55" fmla="*/ 70 h 153"/>
              <a:gd name="T56" fmla="*/ 123 w 142"/>
              <a:gd name="T57" fmla="*/ 54 h 153"/>
              <a:gd name="T58" fmla="*/ 118 w 142"/>
              <a:gd name="T59" fmla="*/ 42 h 153"/>
              <a:gd name="T60" fmla="*/ 112 w 142"/>
              <a:gd name="T61" fmla="*/ 31 h 153"/>
              <a:gd name="T62" fmla="*/ 101 w 142"/>
              <a:gd name="T63" fmla="*/ 23 h 153"/>
              <a:gd name="T64" fmla="*/ 86 w 142"/>
              <a:gd name="T65" fmla="*/ 18 h 153"/>
              <a:gd name="T66" fmla="*/ 71 w 142"/>
              <a:gd name="T67" fmla="*/ 17 h 153"/>
              <a:gd name="T68" fmla="*/ 59 w 142"/>
              <a:gd name="T69" fmla="*/ 22 h 153"/>
              <a:gd name="T70" fmla="*/ 46 w 142"/>
              <a:gd name="T71" fmla="*/ 29 h 153"/>
              <a:gd name="T72" fmla="*/ 37 w 142"/>
              <a:gd name="T73" fmla="*/ 40 h 153"/>
              <a:gd name="T74" fmla="*/ 29 w 142"/>
              <a:gd name="T75" fmla="*/ 53 h 153"/>
              <a:gd name="T76" fmla="*/ 23 w 142"/>
              <a:gd name="T77" fmla="*/ 70 h 153"/>
              <a:gd name="T78" fmla="*/ 18 w 142"/>
              <a:gd name="T79" fmla="*/ 84 h 153"/>
              <a:gd name="T80" fmla="*/ 20 w 142"/>
              <a:gd name="T81" fmla="*/ 100 h 153"/>
              <a:gd name="T82" fmla="*/ 25 w 142"/>
              <a:gd name="T83" fmla="*/ 112 h 153"/>
              <a:gd name="T84" fmla="*/ 32 w 142"/>
              <a:gd name="T85" fmla="*/ 122 h 153"/>
              <a:gd name="T86" fmla="*/ 43 w 142"/>
              <a:gd name="T87" fmla="*/ 129 h 153"/>
              <a:gd name="T88" fmla="*/ 59 w 142"/>
              <a:gd name="T89" fmla="*/ 134 h 153"/>
              <a:gd name="T90" fmla="*/ 73 w 142"/>
              <a:gd name="T91" fmla="*/ 134 h 153"/>
              <a:gd name="T92" fmla="*/ 87 w 142"/>
              <a:gd name="T93" fmla="*/ 128 h 153"/>
              <a:gd name="T94" fmla="*/ 100 w 142"/>
              <a:gd name="T95" fmla="*/ 115 h 153"/>
              <a:gd name="T96" fmla="*/ 100 w 142"/>
              <a:gd name="T97" fmla="*/ 11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" h="153">
                <a:moveTo>
                  <a:pt x="100" y="115"/>
                </a:moveTo>
                <a:lnTo>
                  <a:pt x="115" y="129"/>
                </a:lnTo>
                <a:lnTo>
                  <a:pt x="106" y="137"/>
                </a:lnTo>
                <a:lnTo>
                  <a:pt x="98" y="145"/>
                </a:lnTo>
                <a:lnTo>
                  <a:pt x="89" y="150"/>
                </a:lnTo>
                <a:lnTo>
                  <a:pt x="78" y="151"/>
                </a:lnTo>
                <a:lnTo>
                  <a:pt x="68" y="153"/>
                </a:lnTo>
                <a:lnTo>
                  <a:pt x="57" y="153"/>
                </a:lnTo>
                <a:lnTo>
                  <a:pt x="48" y="150"/>
                </a:lnTo>
                <a:lnTo>
                  <a:pt x="37" y="145"/>
                </a:lnTo>
                <a:lnTo>
                  <a:pt x="20" y="132"/>
                </a:lnTo>
                <a:lnTo>
                  <a:pt x="12" y="126"/>
                </a:lnTo>
                <a:lnTo>
                  <a:pt x="7" y="118"/>
                </a:lnTo>
                <a:lnTo>
                  <a:pt x="1" y="101"/>
                </a:lnTo>
                <a:lnTo>
                  <a:pt x="0" y="82"/>
                </a:lnTo>
                <a:lnTo>
                  <a:pt x="4" y="62"/>
                </a:lnTo>
                <a:lnTo>
                  <a:pt x="12" y="43"/>
                </a:lnTo>
                <a:lnTo>
                  <a:pt x="23" y="25"/>
                </a:lnTo>
                <a:lnTo>
                  <a:pt x="39" y="12"/>
                </a:lnTo>
                <a:lnTo>
                  <a:pt x="54" y="3"/>
                </a:lnTo>
                <a:lnTo>
                  <a:pt x="73" y="0"/>
                </a:lnTo>
                <a:lnTo>
                  <a:pt x="90" y="3"/>
                </a:lnTo>
                <a:lnTo>
                  <a:pt x="109" y="9"/>
                </a:lnTo>
                <a:lnTo>
                  <a:pt x="126" y="20"/>
                </a:lnTo>
                <a:lnTo>
                  <a:pt x="137" y="36"/>
                </a:lnTo>
                <a:lnTo>
                  <a:pt x="142" y="54"/>
                </a:lnTo>
                <a:lnTo>
                  <a:pt x="140" y="75"/>
                </a:lnTo>
                <a:lnTo>
                  <a:pt x="121" y="70"/>
                </a:lnTo>
                <a:lnTo>
                  <a:pt x="123" y="54"/>
                </a:lnTo>
                <a:lnTo>
                  <a:pt x="118" y="42"/>
                </a:lnTo>
                <a:lnTo>
                  <a:pt x="112" y="31"/>
                </a:lnTo>
                <a:lnTo>
                  <a:pt x="101" y="23"/>
                </a:lnTo>
                <a:lnTo>
                  <a:pt x="86" y="18"/>
                </a:lnTo>
                <a:lnTo>
                  <a:pt x="71" y="17"/>
                </a:lnTo>
                <a:lnTo>
                  <a:pt x="59" y="22"/>
                </a:lnTo>
                <a:lnTo>
                  <a:pt x="46" y="29"/>
                </a:lnTo>
                <a:lnTo>
                  <a:pt x="37" y="40"/>
                </a:lnTo>
                <a:lnTo>
                  <a:pt x="29" y="53"/>
                </a:lnTo>
                <a:lnTo>
                  <a:pt x="23" y="70"/>
                </a:lnTo>
                <a:lnTo>
                  <a:pt x="18" y="84"/>
                </a:lnTo>
                <a:lnTo>
                  <a:pt x="20" y="100"/>
                </a:lnTo>
                <a:lnTo>
                  <a:pt x="25" y="112"/>
                </a:lnTo>
                <a:lnTo>
                  <a:pt x="32" y="122"/>
                </a:lnTo>
                <a:lnTo>
                  <a:pt x="43" y="129"/>
                </a:lnTo>
                <a:lnTo>
                  <a:pt x="59" y="134"/>
                </a:lnTo>
                <a:lnTo>
                  <a:pt x="73" y="134"/>
                </a:lnTo>
                <a:lnTo>
                  <a:pt x="87" y="128"/>
                </a:lnTo>
                <a:lnTo>
                  <a:pt x="100" y="115"/>
                </a:lnTo>
                <a:lnTo>
                  <a:pt x="100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" name="Freeform 108"/>
          <p:cNvSpPr>
            <a:spLocks noEditPoints="1"/>
          </p:cNvSpPr>
          <p:nvPr/>
        </p:nvSpPr>
        <p:spPr bwMode="auto">
          <a:xfrm>
            <a:off x="3148130" y="6017873"/>
            <a:ext cx="106493" cy="111464"/>
          </a:xfrm>
          <a:custGeom>
            <a:avLst/>
            <a:gdLst>
              <a:gd name="T0" fmla="*/ 0 w 144"/>
              <a:gd name="T1" fmla="*/ 98 h 170"/>
              <a:gd name="T2" fmla="*/ 125 w 144"/>
              <a:gd name="T3" fmla="*/ 0 h 170"/>
              <a:gd name="T4" fmla="*/ 144 w 144"/>
              <a:gd name="T5" fmla="*/ 10 h 170"/>
              <a:gd name="T6" fmla="*/ 121 w 144"/>
              <a:gd name="T7" fmla="*/ 170 h 170"/>
              <a:gd name="T8" fmla="*/ 102 w 144"/>
              <a:gd name="T9" fmla="*/ 157 h 170"/>
              <a:gd name="T10" fmla="*/ 110 w 144"/>
              <a:gd name="T11" fmla="*/ 110 h 170"/>
              <a:gd name="T12" fmla="*/ 55 w 144"/>
              <a:gd name="T13" fmla="*/ 79 h 170"/>
              <a:gd name="T14" fmla="*/ 19 w 144"/>
              <a:gd name="T15" fmla="*/ 109 h 170"/>
              <a:gd name="T16" fmla="*/ 0 w 144"/>
              <a:gd name="T17" fmla="*/ 98 h 170"/>
              <a:gd name="T18" fmla="*/ 69 w 144"/>
              <a:gd name="T19" fmla="*/ 68 h 170"/>
              <a:gd name="T20" fmla="*/ 113 w 144"/>
              <a:gd name="T21" fmla="*/ 93 h 170"/>
              <a:gd name="T22" fmla="*/ 119 w 144"/>
              <a:gd name="T23" fmla="*/ 50 h 170"/>
              <a:gd name="T24" fmla="*/ 124 w 144"/>
              <a:gd name="T25" fmla="*/ 32 h 170"/>
              <a:gd name="T26" fmla="*/ 127 w 144"/>
              <a:gd name="T27" fmla="*/ 18 h 170"/>
              <a:gd name="T28" fmla="*/ 116 w 144"/>
              <a:gd name="T29" fmla="*/ 29 h 170"/>
              <a:gd name="T30" fmla="*/ 105 w 144"/>
              <a:gd name="T31" fmla="*/ 39 h 170"/>
              <a:gd name="T32" fmla="*/ 69 w 144"/>
              <a:gd name="T33" fmla="*/ 6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4" h="170">
                <a:moveTo>
                  <a:pt x="0" y="98"/>
                </a:moveTo>
                <a:lnTo>
                  <a:pt x="125" y="0"/>
                </a:lnTo>
                <a:lnTo>
                  <a:pt x="144" y="10"/>
                </a:lnTo>
                <a:lnTo>
                  <a:pt x="121" y="170"/>
                </a:lnTo>
                <a:lnTo>
                  <a:pt x="102" y="157"/>
                </a:lnTo>
                <a:lnTo>
                  <a:pt x="110" y="110"/>
                </a:lnTo>
                <a:lnTo>
                  <a:pt x="55" y="79"/>
                </a:lnTo>
                <a:lnTo>
                  <a:pt x="19" y="109"/>
                </a:lnTo>
                <a:lnTo>
                  <a:pt x="0" y="98"/>
                </a:lnTo>
                <a:close/>
                <a:moveTo>
                  <a:pt x="69" y="68"/>
                </a:moveTo>
                <a:lnTo>
                  <a:pt x="113" y="93"/>
                </a:lnTo>
                <a:lnTo>
                  <a:pt x="119" y="50"/>
                </a:lnTo>
                <a:lnTo>
                  <a:pt x="124" y="32"/>
                </a:lnTo>
                <a:lnTo>
                  <a:pt x="127" y="18"/>
                </a:lnTo>
                <a:lnTo>
                  <a:pt x="116" y="29"/>
                </a:lnTo>
                <a:lnTo>
                  <a:pt x="105" y="39"/>
                </a:lnTo>
                <a:lnTo>
                  <a:pt x="69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" name="Freeform 109"/>
          <p:cNvSpPr>
            <a:spLocks noEditPoints="1"/>
          </p:cNvSpPr>
          <p:nvPr/>
        </p:nvSpPr>
        <p:spPr bwMode="auto">
          <a:xfrm>
            <a:off x="3414830" y="6163645"/>
            <a:ext cx="94660" cy="110154"/>
          </a:xfrm>
          <a:custGeom>
            <a:avLst/>
            <a:gdLst>
              <a:gd name="T0" fmla="*/ 0 w 128"/>
              <a:gd name="T1" fmla="*/ 117 h 169"/>
              <a:gd name="T2" fmla="*/ 108 w 128"/>
              <a:gd name="T3" fmla="*/ 0 h 169"/>
              <a:gd name="T4" fmla="*/ 128 w 128"/>
              <a:gd name="T5" fmla="*/ 8 h 169"/>
              <a:gd name="T6" fmla="*/ 128 w 128"/>
              <a:gd name="T7" fmla="*/ 169 h 169"/>
              <a:gd name="T8" fmla="*/ 108 w 128"/>
              <a:gd name="T9" fmla="*/ 160 h 169"/>
              <a:gd name="T10" fmla="*/ 108 w 128"/>
              <a:gd name="T11" fmla="*/ 111 h 169"/>
              <a:gd name="T12" fmla="*/ 52 w 128"/>
              <a:gd name="T13" fmla="*/ 89 h 169"/>
              <a:gd name="T14" fmla="*/ 19 w 128"/>
              <a:gd name="T15" fmla="*/ 125 h 169"/>
              <a:gd name="T16" fmla="*/ 0 w 128"/>
              <a:gd name="T17" fmla="*/ 117 h 169"/>
              <a:gd name="T18" fmla="*/ 63 w 128"/>
              <a:gd name="T19" fmla="*/ 77 h 169"/>
              <a:gd name="T20" fmla="*/ 109 w 128"/>
              <a:gd name="T21" fmla="*/ 96 h 169"/>
              <a:gd name="T22" fmla="*/ 109 w 128"/>
              <a:gd name="T23" fmla="*/ 50 h 169"/>
              <a:gd name="T24" fmla="*/ 111 w 128"/>
              <a:gd name="T25" fmla="*/ 33 h 169"/>
              <a:gd name="T26" fmla="*/ 111 w 128"/>
              <a:gd name="T27" fmla="*/ 19 h 169"/>
              <a:gd name="T28" fmla="*/ 94 w 128"/>
              <a:gd name="T29" fmla="*/ 41 h 169"/>
              <a:gd name="T30" fmla="*/ 63 w 128"/>
              <a:gd name="T31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" h="169">
                <a:moveTo>
                  <a:pt x="0" y="117"/>
                </a:moveTo>
                <a:lnTo>
                  <a:pt x="108" y="0"/>
                </a:lnTo>
                <a:lnTo>
                  <a:pt x="128" y="8"/>
                </a:lnTo>
                <a:lnTo>
                  <a:pt x="128" y="169"/>
                </a:lnTo>
                <a:lnTo>
                  <a:pt x="108" y="160"/>
                </a:lnTo>
                <a:lnTo>
                  <a:pt x="108" y="111"/>
                </a:lnTo>
                <a:lnTo>
                  <a:pt x="52" y="89"/>
                </a:lnTo>
                <a:lnTo>
                  <a:pt x="19" y="125"/>
                </a:lnTo>
                <a:lnTo>
                  <a:pt x="0" y="117"/>
                </a:lnTo>
                <a:close/>
                <a:moveTo>
                  <a:pt x="63" y="77"/>
                </a:moveTo>
                <a:lnTo>
                  <a:pt x="109" y="96"/>
                </a:lnTo>
                <a:lnTo>
                  <a:pt x="109" y="50"/>
                </a:lnTo>
                <a:lnTo>
                  <a:pt x="111" y="33"/>
                </a:lnTo>
                <a:lnTo>
                  <a:pt x="111" y="19"/>
                </a:lnTo>
                <a:lnTo>
                  <a:pt x="94" y="41"/>
                </a:lnTo>
                <a:lnTo>
                  <a:pt x="63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Freeform 110"/>
          <p:cNvSpPr>
            <a:spLocks/>
          </p:cNvSpPr>
          <p:nvPr/>
        </p:nvSpPr>
        <p:spPr bwMode="auto">
          <a:xfrm>
            <a:off x="3733918" y="6137626"/>
            <a:ext cx="112409" cy="99662"/>
          </a:xfrm>
          <a:custGeom>
            <a:avLst/>
            <a:gdLst>
              <a:gd name="T0" fmla="*/ 82 w 154"/>
              <a:gd name="T1" fmla="*/ 92 h 153"/>
              <a:gd name="T2" fmla="*/ 75 w 154"/>
              <a:gd name="T3" fmla="*/ 75 h 153"/>
              <a:gd name="T4" fmla="*/ 135 w 154"/>
              <a:gd name="T5" fmla="*/ 54 h 153"/>
              <a:gd name="T6" fmla="*/ 154 w 154"/>
              <a:gd name="T7" fmla="*/ 106 h 153"/>
              <a:gd name="T8" fmla="*/ 143 w 154"/>
              <a:gd name="T9" fmla="*/ 121 h 153"/>
              <a:gd name="T10" fmla="*/ 130 w 154"/>
              <a:gd name="T11" fmla="*/ 132 h 153"/>
              <a:gd name="T12" fmla="*/ 118 w 154"/>
              <a:gd name="T13" fmla="*/ 142 h 153"/>
              <a:gd name="T14" fmla="*/ 102 w 154"/>
              <a:gd name="T15" fmla="*/ 148 h 153"/>
              <a:gd name="T16" fmla="*/ 82 w 154"/>
              <a:gd name="T17" fmla="*/ 153 h 153"/>
              <a:gd name="T18" fmla="*/ 61 w 154"/>
              <a:gd name="T19" fmla="*/ 153 h 153"/>
              <a:gd name="T20" fmla="*/ 43 w 154"/>
              <a:gd name="T21" fmla="*/ 146 h 153"/>
              <a:gd name="T22" fmla="*/ 27 w 154"/>
              <a:gd name="T23" fmla="*/ 135 h 153"/>
              <a:gd name="T24" fmla="*/ 15 w 154"/>
              <a:gd name="T25" fmla="*/ 120 h 153"/>
              <a:gd name="T26" fmla="*/ 5 w 154"/>
              <a:gd name="T27" fmla="*/ 101 h 153"/>
              <a:gd name="T28" fmla="*/ 0 w 154"/>
              <a:gd name="T29" fmla="*/ 81 h 153"/>
              <a:gd name="T30" fmla="*/ 0 w 154"/>
              <a:gd name="T31" fmla="*/ 60 h 153"/>
              <a:gd name="T32" fmla="*/ 5 w 154"/>
              <a:gd name="T33" fmla="*/ 42 h 153"/>
              <a:gd name="T34" fmla="*/ 16 w 154"/>
              <a:gd name="T35" fmla="*/ 25 h 153"/>
              <a:gd name="T36" fmla="*/ 32 w 154"/>
              <a:gd name="T37" fmla="*/ 12 h 153"/>
              <a:gd name="T38" fmla="*/ 50 w 154"/>
              <a:gd name="T39" fmla="*/ 4 h 153"/>
              <a:gd name="T40" fmla="*/ 64 w 154"/>
              <a:gd name="T41" fmla="*/ 0 h 153"/>
              <a:gd name="T42" fmla="*/ 80 w 154"/>
              <a:gd name="T43" fmla="*/ 0 h 153"/>
              <a:gd name="T44" fmla="*/ 93 w 154"/>
              <a:gd name="T45" fmla="*/ 1 h 153"/>
              <a:gd name="T46" fmla="*/ 104 w 154"/>
              <a:gd name="T47" fmla="*/ 6 h 153"/>
              <a:gd name="T48" fmla="*/ 113 w 154"/>
              <a:gd name="T49" fmla="*/ 14 h 153"/>
              <a:gd name="T50" fmla="*/ 122 w 154"/>
              <a:gd name="T51" fmla="*/ 25 h 153"/>
              <a:gd name="T52" fmla="*/ 107 w 154"/>
              <a:gd name="T53" fmla="*/ 36 h 153"/>
              <a:gd name="T54" fmla="*/ 100 w 154"/>
              <a:gd name="T55" fmla="*/ 28 h 153"/>
              <a:gd name="T56" fmla="*/ 93 w 154"/>
              <a:gd name="T57" fmla="*/ 21 h 153"/>
              <a:gd name="T58" fmla="*/ 86 w 154"/>
              <a:gd name="T59" fmla="*/ 18 h 153"/>
              <a:gd name="T60" fmla="*/ 77 w 154"/>
              <a:gd name="T61" fmla="*/ 17 h 153"/>
              <a:gd name="T62" fmla="*/ 66 w 154"/>
              <a:gd name="T63" fmla="*/ 17 h 153"/>
              <a:gd name="T64" fmla="*/ 55 w 154"/>
              <a:gd name="T65" fmla="*/ 20 h 153"/>
              <a:gd name="T66" fmla="*/ 44 w 154"/>
              <a:gd name="T67" fmla="*/ 25 h 153"/>
              <a:gd name="T68" fmla="*/ 35 w 154"/>
              <a:gd name="T69" fmla="*/ 31 h 153"/>
              <a:gd name="T70" fmla="*/ 29 w 154"/>
              <a:gd name="T71" fmla="*/ 39 h 153"/>
              <a:gd name="T72" fmla="*/ 24 w 154"/>
              <a:gd name="T73" fmla="*/ 46 h 153"/>
              <a:gd name="T74" fmla="*/ 21 w 154"/>
              <a:gd name="T75" fmla="*/ 54 h 153"/>
              <a:gd name="T76" fmla="*/ 19 w 154"/>
              <a:gd name="T77" fmla="*/ 64 h 153"/>
              <a:gd name="T78" fmla="*/ 21 w 154"/>
              <a:gd name="T79" fmla="*/ 79 h 153"/>
              <a:gd name="T80" fmla="*/ 24 w 154"/>
              <a:gd name="T81" fmla="*/ 93 h 153"/>
              <a:gd name="T82" fmla="*/ 32 w 154"/>
              <a:gd name="T83" fmla="*/ 110 h 153"/>
              <a:gd name="T84" fmla="*/ 41 w 154"/>
              <a:gd name="T85" fmla="*/ 123 h 153"/>
              <a:gd name="T86" fmla="*/ 54 w 154"/>
              <a:gd name="T87" fmla="*/ 131 h 153"/>
              <a:gd name="T88" fmla="*/ 68 w 154"/>
              <a:gd name="T89" fmla="*/ 135 h 153"/>
              <a:gd name="T90" fmla="*/ 82 w 154"/>
              <a:gd name="T91" fmla="*/ 135 h 153"/>
              <a:gd name="T92" fmla="*/ 96 w 154"/>
              <a:gd name="T93" fmla="*/ 132 h 153"/>
              <a:gd name="T94" fmla="*/ 107 w 154"/>
              <a:gd name="T95" fmla="*/ 126 h 153"/>
              <a:gd name="T96" fmla="*/ 118 w 154"/>
              <a:gd name="T97" fmla="*/ 120 h 153"/>
              <a:gd name="T98" fmla="*/ 125 w 154"/>
              <a:gd name="T99" fmla="*/ 110 h 153"/>
              <a:gd name="T100" fmla="*/ 132 w 154"/>
              <a:gd name="T101" fmla="*/ 103 h 153"/>
              <a:gd name="T102" fmla="*/ 122 w 154"/>
              <a:gd name="T103" fmla="*/ 78 h 153"/>
              <a:gd name="T104" fmla="*/ 82 w 154"/>
              <a:gd name="T105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" h="153">
                <a:moveTo>
                  <a:pt x="82" y="92"/>
                </a:moveTo>
                <a:lnTo>
                  <a:pt x="75" y="75"/>
                </a:lnTo>
                <a:lnTo>
                  <a:pt x="135" y="54"/>
                </a:lnTo>
                <a:lnTo>
                  <a:pt x="154" y="106"/>
                </a:lnTo>
                <a:lnTo>
                  <a:pt x="143" y="121"/>
                </a:lnTo>
                <a:lnTo>
                  <a:pt x="130" y="132"/>
                </a:lnTo>
                <a:lnTo>
                  <a:pt x="118" y="142"/>
                </a:lnTo>
                <a:lnTo>
                  <a:pt x="102" y="148"/>
                </a:lnTo>
                <a:lnTo>
                  <a:pt x="82" y="153"/>
                </a:lnTo>
                <a:lnTo>
                  <a:pt x="61" y="153"/>
                </a:lnTo>
                <a:lnTo>
                  <a:pt x="43" y="146"/>
                </a:lnTo>
                <a:lnTo>
                  <a:pt x="27" y="135"/>
                </a:lnTo>
                <a:lnTo>
                  <a:pt x="15" y="120"/>
                </a:lnTo>
                <a:lnTo>
                  <a:pt x="5" y="101"/>
                </a:lnTo>
                <a:lnTo>
                  <a:pt x="0" y="81"/>
                </a:lnTo>
                <a:lnTo>
                  <a:pt x="0" y="60"/>
                </a:lnTo>
                <a:lnTo>
                  <a:pt x="5" y="42"/>
                </a:lnTo>
                <a:lnTo>
                  <a:pt x="16" y="25"/>
                </a:lnTo>
                <a:lnTo>
                  <a:pt x="32" y="12"/>
                </a:lnTo>
                <a:lnTo>
                  <a:pt x="50" y="4"/>
                </a:lnTo>
                <a:lnTo>
                  <a:pt x="64" y="0"/>
                </a:lnTo>
                <a:lnTo>
                  <a:pt x="80" y="0"/>
                </a:lnTo>
                <a:lnTo>
                  <a:pt x="93" y="1"/>
                </a:lnTo>
                <a:lnTo>
                  <a:pt x="104" y="6"/>
                </a:lnTo>
                <a:lnTo>
                  <a:pt x="113" y="14"/>
                </a:lnTo>
                <a:lnTo>
                  <a:pt x="122" y="25"/>
                </a:lnTo>
                <a:lnTo>
                  <a:pt x="107" y="36"/>
                </a:lnTo>
                <a:lnTo>
                  <a:pt x="100" y="28"/>
                </a:lnTo>
                <a:lnTo>
                  <a:pt x="93" y="21"/>
                </a:lnTo>
                <a:lnTo>
                  <a:pt x="86" y="18"/>
                </a:lnTo>
                <a:lnTo>
                  <a:pt x="77" y="17"/>
                </a:lnTo>
                <a:lnTo>
                  <a:pt x="66" y="17"/>
                </a:lnTo>
                <a:lnTo>
                  <a:pt x="55" y="20"/>
                </a:lnTo>
                <a:lnTo>
                  <a:pt x="44" y="25"/>
                </a:lnTo>
                <a:lnTo>
                  <a:pt x="35" y="31"/>
                </a:lnTo>
                <a:lnTo>
                  <a:pt x="29" y="39"/>
                </a:lnTo>
                <a:lnTo>
                  <a:pt x="24" y="46"/>
                </a:lnTo>
                <a:lnTo>
                  <a:pt x="21" y="54"/>
                </a:lnTo>
                <a:lnTo>
                  <a:pt x="19" y="64"/>
                </a:lnTo>
                <a:lnTo>
                  <a:pt x="21" y="79"/>
                </a:lnTo>
                <a:lnTo>
                  <a:pt x="24" y="93"/>
                </a:lnTo>
                <a:lnTo>
                  <a:pt x="32" y="110"/>
                </a:lnTo>
                <a:lnTo>
                  <a:pt x="41" y="123"/>
                </a:lnTo>
                <a:lnTo>
                  <a:pt x="54" y="131"/>
                </a:lnTo>
                <a:lnTo>
                  <a:pt x="68" y="135"/>
                </a:lnTo>
                <a:lnTo>
                  <a:pt x="82" y="135"/>
                </a:lnTo>
                <a:lnTo>
                  <a:pt x="96" y="132"/>
                </a:lnTo>
                <a:lnTo>
                  <a:pt x="107" y="126"/>
                </a:lnTo>
                <a:lnTo>
                  <a:pt x="118" y="120"/>
                </a:lnTo>
                <a:lnTo>
                  <a:pt x="125" y="110"/>
                </a:lnTo>
                <a:lnTo>
                  <a:pt x="132" y="103"/>
                </a:lnTo>
                <a:lnTo>
                  <a:pt x="122" y="78"/>
                </a:lnTo>
                <a:lnTo>
                  <a:pt x="82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8" name="Freeform 111"/>
          <p:cNvSpPr>
            <a:spLocks/>
          </p:cNvSpPr>
          <p:nvPr/>
        </p:nvSpPr>
        <p:spPr bwMode="auto">
          <a:xfrm>
            <a:off x="3970455" y="5944848"/>
            <a:ext cx="122763" cy="111464"/>
          </a:xfrm>
          <a:custGeom>
            <a:avLst/>
            <a:gdLst>
              <a:gd name="T0" fmla="*/ 73 w 167"/>
              <a:gd name="T1" fmla="*/ 14 h 171"/>
              <a:gd name="T2" fmla="*/ 89 w 167"/>
              <a:gd name="T3" fmla="*/ 0 h 171"/>
              <a:gd name="T4" fmla="*/ 145 w 167"/>
              <a:gd name="T5" fmla="*/ 66 h 171"/>
              <a:gd name="T6" fmla="*/ 156 w 167"/>
              <a:gd name="T7" fmla="*/ 82 h 171"/>
              <a:gd name="T8" fmla="*/ 164 w 167"/>
              <a:gd name="T9" fmla="*/ 96 h 171"/>
              <a:gd name="T10" fmla="*/ 167 w 167"/>
              <a:gd name="T11" fmla="*/ 110 h 171"/>
              <a:gd name="T12" fmla="*/ 164 w 167"/>
              <a:gd name="T13" fmla="*/ 124 h 171"/>
              <a:gd name="T14" fmla="*/ 156 w 167"/>
              <a:gd name="T15" fmla="*/ 139 h 171"/>
              <a:gd name="T16" fmla="*/ 143 w 167"/>
              <a:gd name="T17" fmla="*/ 153 h 171"/>
              <a:gd name="T18" fmla="*/ 128 w 167"/>
              <a:gd name="T19" fmla="*/ 164 h 171"/>
              <a:gd name="T20" fmla="*/ 112 w 167"/>
              <a:gd name="T21" fmla="*/ 171 h 171"/>
              <a:gd name="T22" fmla="*/ 98 w 167"/>
              <a:gd name="T23" fmla="*/ 171 h 171"/>
              <a:gd name="T24" fmla="*/ 84 w 167"/>
              <a:gd name="T25" fmla="*/ 168 h 171"/>
              <a:gd name="T26" fmla="*/ 72 w 167"/>
              <a:gd name="T27" fmla="*/ 158 h 171"/>
              <a:gd name="T28" fmla="*/ 56 w 167"/>
              <a:gd name="T29" fmla="*/ 143 h 171"/>
              <a:gd name="T30" fmla="*/ 0 w 167"/>
              <a:gd name="T31" fmla="*/ 77 h 171"/>
              <a:gd name="T32" fmla="*/ 14 w 167"/>
              <a:gd name="T33" fmla="*/ 64 h 171"/>
              <a:gd name="T34" fmla="*/ 70 w 167"/>
              <a:gd name="T35" fmla="*/ 130 h 171"/>
              <a:gd name="T36" fmla="*/ 83 w 167"/>
              <a:gd name="T37" fmla="*/ 143 h 171"/>
              <a:gd name="T38" fmla="*/ 92 w 167"/>
              <a:gd name="T39" fmla="*/ 149 h 171"/>
              <a:gd name="T40" fmla="*/ 101 w 167"/>
              <a:gd name="T41" fmla="*/ 152 h 171"/>
              <a:gd name="T42" fmla="*/ 111 w 167"/>
              <a:gd name="T43" fmla="*/ 152 h 171"/>
              <a:gd name="T44" fmla="*/ 120 w 167"/>
              <a:gd name="T45" fmla="*/ 149 h 171"/>
              <a:gd name="T46" fmla="*/ 131 w 167"/>
              <a:gd name="T47" fmla="*/ 141 h 171"/>
              <a:gd name="T48" fmla="*/ 137 w 167"/>
              <a:gd name="T49" fmla="*/ 135 h 171"/>
              <a:gd name="T50" fmla="*/ 143 w 167"/>
              <a:gd name="T51" fmla="*/ 127 h 171"/>
              <a:gd name="T52" fmla="*/ 147 w 167"/>
              <a:gd name="T53" fmla="*/ 121 h 171"/>
              <a:gd name="T54" fmla="*/ 147 w 167"/>
              <a:gd name="T55" fmla="*/ 113 h 171"/>
              <a:gd name="T56" fmla="*/ 147 w 167"/>
              <a:gd name="T57" fmla="*/ 107 h 171"/>
              <a:gd name="T58" fmla="*/ 143 w 167"/>
              <a:gd name="T59" fmla="*/ 99 h 171"/>
              <a:gd name="T60" fmla="*/ 137 w 167"/>
              <a:gd name="T61" fmla="*/ 89 h 171"/>
              <a:gd name="T62" fmla="*/ 129 w 167"/>
              <a:gd name="T63" fmla="*/ 79 h 171"/>
              <a:gd name="T64" fmla="*/ 73 w 167"/>
              <a:gd name="T65" fmla="*/ 1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71">
                <a:moveTo>
                  <a:pt x="73" y="14"/>
                </a:moveTo>
                <a:lnTo>
                  <a:pt x="89" y="0"/>
                </a:lnTo>
                <a:lnTo>
                  <a:pt x="145" y="66"/>
                </a:lnTo>
                <a:lnTo>
                  <a:pt x="156" y="82"/>
                </a:lnTo>
                <a:lnTo>
                  <a:pt x="164" y="96"/>
                </a:lnTo>
                <a:lnTo>
                  <a:pt x="167" y="110"/>
                </a:lnTo>
                <a:lnTo>
                  <a:pt x="164" y="124"/>
                </a:lnTo>
                <a:lnTo>
                  <a:pt x="156" y="139"/>
                </a:lnTo>
                <a:lnTo>
                  <a:pt x="143" y="153"/>
                </a:lnTo>
                <a:lnTo>
                  <a:pt x="128" y="164"/>
                </a:lnTo>
                <a:lnTo>
                  <a:pt x="112" y="171"/>
                </a:lnTo>
                <a:lnTo>
                  <a:pt x="98" y="171"/>
                </a:lnTo>
                <a:lnTo>
                  <a:pt x="84" y="168"/>
                </a:lnTo>
                <a:lnTo>
                  <a:pt x="72" y="158"/>
                </a:lnTo>
                <a:lnTo>
                  <a:pt x="56" y="143"/>
                </a:lnTo>
                <a:lnTo>
                  <a:pt x="0" y="77"/>
                </a:lnTo>
                <a:lnTo>
                  <a:pt x="14" y="64"/>
                </a:lnTo>
                <a:lnTo>
                  <a:pt x="70" y="130"/>
                </a:lnTo>
                <a:lnTo>
                  <a:pt x="83" y="143"/>
                </a:lnTo>
                <a:lnTo>
                  <a:pt x="92" y="149"/>
                </a:lnTo>
                <a:lnTo>
                  <a:pt x="101" y="152"/>
                </a:lnTo>
                <a:lnTo>
                  <a:pt x="111" y="152"/>
                </a:lnTo>
                <a:lnTo>
                  <a:pt x="120" y="149"/>
                </a:lnTo>
                <a:lnTo>
                  <a:pt x="131" y="141"/>
                </a:lnTo>
                <a:lnTo>
                  <a:pt x="137" y="135"/>
                </a:lnTo>
                <a:lnTo>
                  <a:pt x="143" y="127"/>
                </a:lnTo>
                <a:lnTo>
                  <a:pt x="147" y="121"/>
                </a:lnTo>
                <a:lnTo>
                  <a:pt x="147" y="113"/>
                </a:lnTo>
                <a:lnTo>
                  <a:pt x="147" y="107"/>
                </a:lnTo>
                <a:lnTo>
                  <a:pt x="143" y="99"/>
                </a:lnTo>
                <a:lnTo>
                  <a:pt x="137" y="89"/>
                </a:lnTo>
                <a:lnTo>
                  <a:pt x="129" y="79"/>
                </a:lnTo>
                <a:lnTo>
                  <a:pt x="73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9" name="Freeform 112"/>
          <p:cNvSpPr>
            <a:spLocks noEditPoints="1"/>
          </p:cNvSpPr>
          <p:nvPr/>
        </p:nvSpPr>
        <p:spPr bwMode="auto">
          <a:xfrm>
            <a:off x="4203818" y="5791344"/>
            <a:ext cx="118325" cy="106218"/>
          </a:xfrm>
          <a:custGeom>
            <a:avLst/>
            <a:gdLst>
              <a:gd name="T0" fmla="*/ 55 w 159"/>
              <a:gd name="T1" fmla="*/ 163 h 163"/>
              <a:gd name="T2" fmla="*/ 0 w 159"/>
              <a:gd name="T3" fmla="*/ 13 h 163"/>
              <a:gd name="T4" fmla="*/ 16 w 159"/>
              <a:gd name="T5" fmla="*/ 0 h 163"/>
              <a:gd name="T6" fmla="*/ 159 w 159"/>
              <a:gd name="T7" fmla="*/ 72 h 163"/>
              <a:gd name="T8" fmla="*/ 142 w 159"/>
              <a:gd name="T9" fmla="*/ 86 h 163"/>
              <a:gd name="T10" fmla="*/ 100 w 159"/>
              <a:gd name="T11" fmla="*/ 64 h 163"/>
              <a:gd name="T12" fmla="*/ 53 w 159"/>
              <a:gd name="T13" fmla="*/ 105 h 163"/>
              <a:gd name="T14" fmla="*/ 70 w 159"/>
              <a:gd name="T15" fmla="*/ 150 h 163"/>
              <a:gd name="T16" fmla="*/ 55 w 159"/>
              <a:gd name="T17" fmla="*/ 163 h 163"/>
              <a:gd name="T18" fmla="*/ 47 w 159"/>
              <a:gd name="T19" fmla="*/ 89 h 163"/>
              <a:gd name="T20" fmla="*/ 84 w 159"/>
              <a:gd name="T21" fmla="*/ 57 h 163"/>
              <a:gd name="T22" fmla="*/ 47 w 159"/>
              <a:gd name="T23" fmla="*/ 35 h 163"/>
              <a:gd name="T24" fmla="*/ 31 w 159"/>
              <a:gd name="T25" fmla="*/ 27 h 163"/>
              <a:gd name="T26" fmla="*/ 19 w 159"/>
              <a:gd name="T27" fmla="*/ 19 h 163"/>
              <a:gd name="T28" fmla="*/ 31 w 159"/>
              <a:gd name="T29" fmla="*/ 46 h 163"/>
              <a:gd name="T30" fmla="*/ 47 w 159"/>
              <a:gd name="T31" fmla="*/ 8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63">
                <a:moveTo>
                  <a:pt x="55" y="163"/>
                </a:moveTo>
                <a:lnTo>
                  <a:pt x="0" y="13"/>
                </a:lnTo>
                <a:lnTo>
                  <a:pt x="16" y="0"/>
                </a:lnTo>
                <a:lnTo>
                  <a:pt x="159" y="72"/>
                </a:lnTo>
                <a:lnTo>
                  <a:pt x="142" y="86"/>
                </a:lnTo>
                <a:lnTo>
                  <a:pt x="100" y="64"/>
                </a:lnTo>
                <a:lnTo>
                  <a:pt x="53" y="105"/>
                </a:lnTo>
                <a:lnTo>
                  <a:pt x="70" y="150"/>
                </a:lnTo>
                <a:lnTo>
                  <a:pt x="55" y="163"/>
                </a:lnTo>
                <a:close/>
                <a:moveTo>
                  <a:pt x="47" y="89"/>
                </a:moveTo>
                <a:lnTo>
                  <a:pt x="84" y="57"/>
                </a:lnTo>
                <a:lnTo>
                  <a:pt x="47" y="35"/>
                </a:lnTo>
                <a:lnTo>
                  <a:pt x="31" y="27"/>
                </a:lnTo>
                <a:lnTo>
                  <a:pt x="19" y="19"/>
                </a:lnTo>
                <a:lnTo>
                  <a:pt x="31" y="46"/>
                </a:lnTo>
                <a:lnTo>
                  <a:pt x="47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Freeform 113"/>
          <p:cNvSpPr>
            <a:spLocks/>
          </p:cNvSpPr>
          <p:nvPr/>
        </p:nvSpPr>
        <p:spPr bwMode="auto">
          <a:xfrm>
            <a:off x="4457818" y="5631765"/>
            <a:ext cx="100576" cy="102285"/>
          </a:xfrm>
          <a:custGeom>
            <a:avLst/>
            <a:gdLst>
              <a:gd name="T0" fmla="*/ 116 w 136"/>
              <a:gd name="T1" fmla="*/ 91 h 155"/>
              <a:gd name="T2" fmla="*/ 136 w 136"/>
              <a:gd name="T3" fmla="*/ 93 h 155"/>
              <a:gd name="T4" fmla="*/ 132 w 136"/>
              <a:gd name="T5" fmla="*/ 116 h 155"/>
              <a:gd name="T6" fmla="*/ 121 w 136"/>
              <a:gd name="T7" fmla="*/ 133 h 155"/>
              <a:gd name="T8" fmla="*/ 105 w 136"/>
              <a:gd name="T9" fmla="*/ 146 h 155"/>
              <a:gd name="T10" fmla="*/ 85 w 136"/>
              <a:gd name="T11" fmla="*/ 154 h 155"/>
              <a:gd name="T12" fmla="*/ 63 w 136"/>
              <a:gd name="T13" fmla="*/ 155 h 155"/>
              <a:gd name="T14" fmla="*/ 44 w 136"/>
              <a:gd name="T15" fmla="*/ 150 h 155"/>
              <a:gd name="T16" fmla="*/ 30 w 136"/>
              <a:gd name="T17" fmla="*/ 141 h 155"/>
              <a:gd name="T18" fmla="*/ 18 w 136"/>
              <a:gd name="T19" fmla="*/ 127 h 155"/>
              <a:gd name="T20" fmla="*/ 8 w 136"/>
              <a:gd name="T21" fmla="*/ 108 h 155"/>
              <a:gd name="T22" fmla="*/ 2 w 136"/>
              <a:gd name="T23" fmla="*/ 88 h 155"/>
              <a:gd name="T24" fmla="*/ 0 w 136"/>
              <a:gd name="T25" fmla="*/ 66 h 155"/>
              <a:gd name="T26" fmla="*/ 4 w 136"/>
              <a:gd name="T27" fmla="*/ 47 h 155"/>
              <a:gd name="T28" fmla="*/ 11 w 136"/>
              <a:gd name="T29" fmla="*/ 30 h 155"/>
              <a:gd name="T30" fmla="*/ 24 w 136"/>
              <a:gd name="T31" fmla="*/ 16 h 155"/>
              <a:gd name="T32" fmla="*/ 40 w 136"/>
              <a:gd name="T33" fmla="*/ 7 h 155"/>
              <a:gd name="T34" fmla="*/ 58 w 136"/>
              <a:gd name="T35" fmla="*/ 2 h 155"/>
              <a:gd name="T36" fmla="*/ 69 w 136"/>
              <a:gd name="T37" fmla="*/ 0 h 155"/>
              <a:gd name="T38" fmla="*/ 79 w 136"/>
              <a:gd name="T39" fmla="*/ 0 h 155"/>
              <a:gd name="T40" fmla="*/ 88 w 136"/>
              <a:gd name="T41" fmla="*/ 2 h 155"/>
              <a:gd name="T42" fmla="*/ 97 w 136"/>
              <a:gd name="T43" fmla="*/ 7 h 155"/>
              <a:gd name="T44" fmla="*/ 113 w 136"/>
              <a:gd name="T45" fmla="*/ 18 h 155"/>
              <a:gd name="T46" fmla="*/ 124 w 136"/>
              <a:gd name="T47" fmla="*/ 33 h 155"/>
              <a:gd name="T48" fmla="*/ 105 w 136"/>
              <a:gd name="T49" fmla="*/ 41 h 155"/>
              <a:gd name="T50" fmla="*/ 97 w 136"/>
              <a:gd name="T51" fmla="*/ 29 h 155"/>
              <a:gd name="T52" fmla="*/ 86 w 136"/>
              <a:gd name="T53" fmla="*/ 21 h 155"/>
              <a:gd name="T54" fmla="*/ 75 w 136"/>
              <a:gd name="T55" fmla="*/ 18 h 155"/>
              <a:gd name="T56" fmla="*/ 61 w 136"/>
              <a:gd name="T57" fmla="*/ 18 h 155"/>
              <a:gd name="T58" fmla="*/ 46 w 136"/>
              <a:gd name="T59" fmla="*/ 22 h 155"/>
              <a:gd name="T60" fmla="*/ 35 w 136"/>
              <a:gd name="T61" fmla="*/ 32 h 155"/>
              <a:gd name="T62" fmla="*/ 27 w 136"/>
              <a:gd name="T63" fmla="*/ 43 h 155"/>
              <a:gd name="T64" fmla="*/ 22 w 136"/>
              <a:gd name="T65" fmla="*/ 55 h 155"/>
              <a:gd name="T66" fmla="*/ 21 w 136"/>
              <a:gd name="T67" fmla="*/ 71 h 155"/>
              <a:gd name="T68" fmla="*/ 22 w 136"/>
              <a:gd name="T69" fmla="*/ 85 h 155"/>
              <a:gd name="T70" fmla="*/ 27 w 136"/>
              <a:gd name="T71" fmla="*/ 102 h 155"/>
              <a:gd name="T72" fmla="*/ 33 w 136"/>
              <a:gd name="T73" fmla="*/ 116 h 155"/>
              <a:gd name="T74" fmla="*/ 43 w 136"/>
              <a:gd name="T75" fmla="*/ 127 h 155"/>
              <a:gd name="T76" fmla="*/ 55 w 136"/>
              <a:gd name="T77" fmla="*/ 135 h 155"/>
              <a:gd name="T78" fmla="*/ 68 w 136"/>
              <a:gd name="T79" fmla="*/ 138 h 155"/>
              <a:gd name="T80" fmla="*/ 80 w 136"/>
              <a:gd name="T81" fmla="*/ 136 h 155"/>
              <a:gd name="T82" fmla="*/ 96 w 136"/>
              <a:gd name="T83" fmla="*/ 132 h 155"/>
              <a:gd name="T84" fmla="*/ 107 w 136"/>
              <a:gd name="T85" fmla="*/ 122 h 155"/>
              <a:gd name="T86" fmla="*/ 114 w 136"/>
              <a:gd name="T87" fmla="*/ 110 h 155"/>
              <a:gd name="T88" fmla="*/ 116 w 136"/>
              <a:gd name="T89" fmla="*/ 91 h 155"/>
              <a:gd name="T90" fmla="*/ 116 w 136"/>
              <a:gd name="T91" fmla="*/ 9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6" h="155">
                <a:moveTo>
                  <a:pt x="116" y="91"/>
                </a:moveTo>
                <a:lnTo>
                  <a:pt x="136" y="93"/>
                </a:lnTo>
                <a:lnTo>
                  <a:pt x="132" y="116"/>
                </a:lnTo>
                <a:lnTo>
                  <a:pt x="121" y="133"/>
                </a:lnTo>
                <a:lnTo>
                  <a:pt x="105" y="146"/>
                </a:lnTo>
                <a:lnTo>
                  <a:pt x="85" y="154"/>
                </a:lnTo>
                <a:lnTo>
                  <a:pt x="63" y="155"/>
                </a:lnTo>
                <a:lnTo>
                  <a:pt x="44" y="150"/>
                </a:lnTo>
                <a:lnTo>
                  <a:pt x="30" y="141"/>
                </a:lnTo>
                <a:lnTo>
                  <a:pt x="18" y="127"/>
                </a:lnTo>
                <a:lnTo>
                  <a:pt x="8" y="108"/>
                </a:lnTo>
                <a:lnTo>
                  <a:pt x="2" y="88"/>
                </a:lnTo>
                <a:lnTo>
                  <a:pt x="0" y="66"/>
                </a:lnTo>
                <a:lnTo>
                  <a:pt x="4" y="47"/>
                </a:lnTo>
                <a:lnTo>
                  <a:pt x="11" y="30"/>
                </a:lnTo>
                <a:lnTo>
                  <a:pt x="24" y="16"/>
                </a:lnTo>
                <a:lnTo>
                  <a:pt x="40" y="7"/>
                </a:lnTo>
                <a:lnTo>
                  <a:pt x="58" y="2"/>
                </a:lnTo>
                <a:lnTo>
                  <a:pt x="69" y="0"/>
                </a:lnTo>
                <a:lnTo>
                  <a:pt x="79" y="0"/>
                </a:lnTo>
                <a:lnTo>
                  <a:pt x="88" y="2"/>
                </a:lnTo>
                <a:lnTo>
                  <a:pt x="97" y="7"/>
                </a:lnTo>
                <a:lnTo>
                  <a:pt x="113" y="18"/>
                </a:lnTo>
                <a:lnTo>
                  <a:pt x="124" y="33"/>
                </a:lnTo>
                <a:lnTo>
                  <a:pt x="105" y="41"/>
                </a:lnTo>
                <a:lnTo>
                  <a:pt x="97" y="29"/>
                </a:lnTo>
                <a:lnTo>
                  <a:pt x="86" y="21"/>
                </a:lnTo>
                <a:lnTo>
                  <a:pt x="75" y="18"/>
                </a:lnTo>
                <a:lnTo>
                  <a:pt x="61" y="18"/>
                </a:lnTo>
                <a:lnTo>
                  <a:pt x="46" y="22"/>
                </a:lnTo>
                <a:lnTo>
                  <a:pt x="35" y="32"/>
                </a:lnTo>
                <a:lnTo>
                  <a:pt x="27" y="43"/>
                </a:lnTo>
                <a:lnTo>
                  <a:pt x="22" y="55"/>
                </a:lnTo>
                <a:lnTo>
                  <a:pt x="21" y="71"/>
                </a:lnTo>
                <a:lnTo>
                  <a:pt x="22" y="85"/>
                </a:lnTo>
                <a:lnTo>
                  <a:pt x="27" y="102"/>
                </a:lnTo>
                <a:lnTo>
                  <a:pt x="33" y="116"/>
                </a:lnTo>
                <a:lnTo>
                  <a:pt x="43" y="127"/>
                </a:lnTo>
                <a:lnTo>
                  <a:pt x="55" y="135"/>
                </a:lnTo>
                <a:lnTo>
                  <a:pt x="68" y="138"/>
                </a:lnTo>
                <a:lnTo>
                  <a:pt x="80" y="136"/>
                </a:lnTo>
                <a:lnTo>
                  <a:pt x="96" y="132"/>
                </a:lnTo>
                <a:lnTo>
                  <a:pt x="107" y="122"/>
                </a:lnTo>
                <a:lnTo>
                  <a:pt x="114" y="110"/>
                </a:lnTo>
                <a:lnTo>
                  <a:pt x="116" y="91"/>
                </a:lnTo>
                <a:lnTo>
                  <a:pt x="116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Freeform 114"/>
          <p:cNvSpPr>
            <a:spLocks/>
          </p:cNvSpPr>
          <p:nvPr/>
        </p:nvSpPr>
        <p:spPr bwMode="auto">
          <a:xfrm>
            <a:off x="4786430" y="5697888"/>
            <a:ext cx="103535" cy="99662"/>
          </a:xfrm>
          <a:custGeom>
            <a:avLst/>
            <a:gdLst>
              <a:gd name="T0" fmla="*/ 103 w 141"/>
              <a:gd name="T1" fmla="*/ 112 h 151"/>
              <a:gd name="T2" fmla="*/ 119 w 141"/>
              <a:gd name="T3" fmla="*/ 125 h 151"/>
              <a:gd name="T4" fmla="*/ 111 w 141"/>
              <a:gd name="T5" fmla="*/ 134 h 151"/>
              <a:gd name="T6" fmla="*/ 103 w 141"/>
              <a:gd name="T7" fmla="*/ 142 h 151"/>
              <a:gd name="T8" fmla="*/ 94 w 141"/>
              <a:gd name="T9" fmla="*/ 147 h 151"/>
              <a:gd name="T10" fmla="*/ 85 w 141"/>
              <a:gd name="T11" fmla="*/ 150 h 151"/>
              <a:gd name="T12" fmla="*/ 74 w 141"/>
              <a:gd name="T13" fmla="*/ 151 h 151"/>
              <a:gd name="T14" fmla="*/ 64 w 141"/>
              <a:gd name="T15" fmla="*/ 151 h 151"/>
              <a:gd name="T16" fmla="*/ 53 w 141"/>
              <a:gd name="T17" fmla="*/ 150 h 151"/>
              <a:gd name="T18" fmla="*/ 42 w 141"/>
              <a:gd name="T19" fmla="*/ 147 h 151"/>
              <a:gd name="T20" fmla="*/ 24 w 141"/>
              <a:gd name="T21" fmla="*/ 136 h 151"/>
              <a:gd name="T22" fmla="*/ 11 w 141"/>
              <a:gd name="T23" fmla="*/ 122 h 151"/>
              <a:gd name="T24" fmla="*/ 3 w 141"/>
              <a:gd name="T25" fmla="*/ 106 h 151"/>
              <a:gd name="T26" fmla="*/ 0 w 141"/>
              <a:gd name="T27" fmla="*/ 87 h 151"/>
              <a:gd name="T28" fmla="*/ 3 w 141"/>
              <a:gd name="T29" fmla="*/ 67 h 151"/>
              <a:gd name="T30" fmla="*/ 10 w 141"/>
              <a:gd name="T31" fmla="*/ 47 h 151"/>
              <a:gd name="T32" fmla="*/ 21 w 141"/>
              <a:gd name="T33" fmla="*/ 28 h 151"/>
              <a:gd name="T34" fmla="*/ 33 w 141"/>
              <a:gd name="T35" fmla="*/ 14 h 151"/>
              <a:gd name="T36" fmla="*/ 49 w 141"/>
              <a:gd name="T37" fmla="*/ 5 h 151"/>
              <a:gd name="T38" fmla="*/ 67 w 141"/>
              <a:gd name="T39" fmla="*/ 0 h 151"/>
              <a:gd name="T40" fmla="*/ 86 w 141"/>
              <a:gd name="T41" fmla="*/ 0 h 151"/>
              <a:gd name="T42" fmla="*/ 103 w 141"/>
              <a:gd name="T43" fmla="*/ 5 h 151"/>
              <a:gd name="T44" fmla="*/ 122 w 141"/>
              <a:gd name="T45" fmla="*/ 15 h 151"/>
              <a:gd name="T46" fmla="*/ 133 w 141"/>
              <a:gd name="T47" fmla="*/ 31 h 151"/>
              <a:gd name="T48" fmla="*/ 141 w 141"/>
              <a:gd name="T49" fmla="*/ 48 h 151"/>
              <a:gd name="T50" fmla="*/ 141 w 141"/>
              <a:gd name="T51" fmla="*/ 69 h 151"/>
              <a:gd name="T52" fmla="*/ 121 w 141"/>
              <a:gd name="T53" fmla="*/ 65 h 151"/>
              <a:gd name="T54" fmla="*/ 121 w 141"/>
              <a:gd name="T55" fmla="*/ 50 h 151"/>
              <a:gd name="T56" fmla="*/ 116 w 141"/>
              <a:gd name="T57" fmla="*/ 37 h 151"/>
              <a:gd name="T58" fmla="*/ 108 w 141"/>
              <a:gd name="T59" fmla="*/ 28 h 151"/>
              <a:gd name="T60" fmla="*/ 97 w 141"/>
              <a:gd name="T61" fmla="*/ 20 h 151"/>
              <a:gd name="T62" fmla="*/ 82 w 141"/>
              <a:gd name="T63" fmla="*/ 15 h 151"/>
              <a:gd name="T64" fmla="*/ 67 w 141"/>
              <a:gd name="T65" fmla="*/ 17 h 151"/>
              <a:gd name="T66" fmla="*/ 55 w 141"/>
              <a:gd name="T67" fmla="*/ 22 h 151"/>
              <a:gd name="T68" fmla="*/ 44 w 141"/>
              <a:gd name="T69" fmla="*/ 31 h 151"/>
              <a:gd name="T70" fmla="*/ 35 w 141"/>
              <a:gd name="T71" fmla="*/ 42 h 151"/>
              <a:gd name="T72" fmla="*/ 28 w 141"/>
              <a:gd name="T73" fmla="*/ 54 h 151"/>
              <a:gd name="T74" fmla="*/ 22 w 141"/>
              <a:gd name="T75" fmla="*/ 72 h 151"/>
              <a:gd name="T76" fmla="*/ 21 w 141"/>
              <a:gd name="T77" fmla="*/ 87 h 151"/>
              <a:gd name="T78" fmla="*/ 22 w 141"/>
              <a:gd name="T79" fmla="*/ 101 h 151"/>
              <a:gd name="T80" fmla="*/ 27 w 141"/>
              <a:gd name="T81" fmla="*/ 114 h 151"/>
              <a:gd name="T82" fmla="*/ 36 w 141"/>
              <a:gd name="T83" fmla="*/ 123 h 151"/>
              <a:gd name="T84" fmla="*/ 49 w 141"/>
              <a:gd name="T85" fmla="*/ 131 h 151"/>
              <a:gd name="T86" fmla="*/ 63 w 141"/>
              <a:gd name="T87" fmla="*/ 134 h 151"/>
              <a:gd name="T88" fmla="*/ 77 w 141"/>
              <a:gd name="T89" fmla="*/ 133 h 151"/>
              <a:gd name="T90" fmla="*/ 91 w 141"/>
              <a:gd name="T91" fmla="*/ 125 h 151"/>
              <a:gd name="T92" fmla="*/ 103 w 141"/>
              <a:gd name="T93" fmla="*/ 112 h 151"/>
              <a:gd name="T94" fmla="*/ 103 w 141"/>
              <a:gd name="T95" fmla="*/ 11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" h="151">
                <a:moveTo>
                  <a:pt x="103" y="112"/>
                </a:moveTo>
                <a:lnTo>
                  <a:pt x="119" y="125"/>
                </a:lnTo>
                <a:lnTo>
                  <a:pt x="111" y="134"/>
                </a:lnTo>
                <a:lnTo>
                  <a:pt x="103" y="142"/>
                </a:lnTo>
                <a:lnTo>
                  <a:pt x="94" y="147"/>
                </a:lnTo>
                <a:lnTo>
                  <a:pt x="85" y="150"/>
                </a:lnTo>
                <a:lnTo>
                  <a:pt x="74" y="151"/>
                </a:lnTo>
                <a:lnTo>
                  <a:pt x="64" y="151"/>
                </a:lnTo>
                <a:lnTo>
                  <a:pt x="53" y="150"/>
                </a:lnTo>
                <a:lnTo>
                  <a:pt x="42" y="147"/>
                </a:lnTo>
                <a:lnTo>
                  <a:pt x="24" y="136"/>
                </a:lnTo>
                <a:lnTo>
                  <a:pt x="11" y="122"/>
                </a:lnTo>
                <a:lnTo>
                  <a:pt x="3" y="106"/>
                </a:lnTo>
                <a:lnTo>
                  <a:pt x="0" y="87"/>
                </a:lnTo>
                <a:lnTo>
                  <a:pt x="3" y="67"/>
                </a:lnTo>
                <a:lnTo>
                  <a:pt x="10" y="47"/>
                </a:lnTo>
                <a:lnTo>
                  <a:pt x="21" y="28"/>
                </a:lnTo>
                <a:lnTo>
                  <a:pt x="33" y="14"/>
                </a:lnTo>
                <a:lnTo>
                  <a:pt x="49" y="5"/>
                </a:lnTo>
                <a:lnTo>
                  <a:pt x="67" y="0"/>
                </a:lnTo>
                <a:lnTo>
                  <a:pt x="86" y="0"/>
                </a:lnTo>
                <a:lnTo>
                  <a:pt x="103" y="5"/>
                </a:lnTo>
                <a:lnTo>
                  <a:pt x="122" y="15"/>
                </a:lnTo>
                <a:lnTo>
                  <a:pt x="133" y="31"/>
                </a:lnTo>
                <a:lnTo>
                  <a:pt x="141" y="48"/>
                </a:lnTo>
                <a:lnTo>
                  <a:pt x="141" y="69"/>
                </a:lnTo>
                <a:lnTo>
                  <a:pt x="121" y="65"/>
                </a:lnTo>
                <a:lnTo>
                  <a:pt x="121" y="50"/>
                </a:lnTo>
                <a:lnTo>
                  <a:pt x="116" y="37"/>
                </a:lnTo>
                <a:lnTo>
                  <a:pt x="108" y="28"/>
                </a:lnTo>
                <a:lnTo>
                  <a:pt x="97" y="20"/>
                </a:lnTo>
                <a:lnTo>
                  <a:pt x="82" y="15"/>
                </a:lnTo>
                <a:lnTo>
                  <a:pt x="67" y="17"/>
                </a:lnTo>
                <a:lnTo>
                  <a:pt x="55" y="22"/>
                </a:lnTo>
                <a:lnTo>
                  <a:pt x="44" y="31"/>
                </a:lnTo>
                <a:lnTo>
                  <a:pt x="35" y="42"/>
                </a:lnTo>
                <a:lnTo>
                  <a:pt x="28" y="54"/>
                </a:lnTo>
                <a:lnTo>
                  <a:pt x="22" y="72"/>
                </a:lnTo>
                <a:lnTo>
                  <a:pt x="21" y="87"/>
                </a:lnTo>
                <a:lnTo>
                  <a:pt x="22" y="101"/>
                </a:lnTo>
                <a:lnTo>
                  <a:pt x="27" y="114"/>
                </a:lnTo>
                <a:lnTo>
                  <a:pt x="36" y="123"/>
                </a:lnTo>
                <a:lnTo>
                  <a:pt x="49" y="131"/>
                </a:lnTo>
                <a:lnTo>
                  <a:pt x="63" y="134"/>
                </a:lnTo>
                <a:lnTo>
                  <a:pt x="77" y="133"/>
                </a:lnTo>
                <a:lnTo>
                  <a:pt x="91" y="125"/>
                </a:lnTo>
                <a:lnTo>
                  <a:pt x="103" y="112"/>
                </a:lnTo>
                <a:lnTo>
                  <a:pt x="10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Freeform 115"/>
          <p:cNvSpPr>
            <a:spLocks noEditPoints="1"/>
          </p:cNvSpPr>
          <p:nvPr/>
        </p:nvSpPr>
        <p:spPr bwMode="auto">
          <a:xfrm>
            <a:off x="5008680" y="5858295"/>
            <a:ext cx="118325" cy="107530"/>
          </a:xfrm>
          <a:custGeom>
            <a:avLst/>
            <a:gdLst>
              <a:gd name="T0" fmla="*/ 0 w 160"/>
              <a:gd name="T1" fmla="*/ 68 h 164"/>
              <a:gd name="T2" fmla="*/ 146 w 160"/>
              <a:gd name="T3" fmla="*/ 0 h 164"/>
              <a:gd name="T4" fmla="*/ 160 w 160"/>
              <a:gd name="T5" fmla="*/ 15 h 164"/>
              <a:gd name="T6" fmla="*/ 102 w 160"/>
              <a:gd name="T7" fmla="*/ 164 h 164"/>
              <a:gd name="T8" fmla="*/ 85 w 160"/>
              <a:gd name="T9" fmla="*/ 150 h 164"/>
              <a:gd name="T10" fmla="*/ 103 w 160"/>
              <a:gd name="T11" fmla="*/ 104 h 164"/>
              <a:gd name="T12" fmla="*/ 58 w 160"/>
              <a:gd name="T13" fmla="*/ 61 h 164"/>
              <a:gd name="T14" fmla="*/ 16 w 160"/>
              <a:gd name="T15" fmla="*/ 82 h 164"/>
              <a:gd name="T16" fmla="*/ 0 w 160"/>
              <a:gd name="T17" fmla="*/ 68 h 164"/>
              <a:gd name="T18" fmla="*/ 74 w 160"/>
              <a:gd name="T19" fmla="*/ 54 h 164"/>
              <a:gd name="T20" fmla="*/ 110 w 160"/>
              <a:gd name="T21" fmla="*/ 89 h 164"/>
              <a:gd name="T22" fmla="*/ 128 w 160"/>
              <a:gd name="T23" fmla="*/ 48 h 164"/>
              <a:gd name="T24" fmla="*/ 135 w 160"/>
              <a:gd name="T25" fmla="*/ 31 h 164"/>
              <a:gd name="T26" fmla="*/ 141 w 160"/>
              <a:gd name="T27" fmla="*/ 18 h 164"/>
              <a:gd name="T28" fmla="*/ 116 w 160"/>
              <a:gd name="T29" fmla="*/ 34 h 164"/>
              <a:gd name="T30" fmla="*/ 74 w 160"/>
              <a:gd name="T31" fmla="*/ 5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" h="164">
                <a:moveTo>
                  <a:pt x="0" y="68"/>
                </a:moveTo>
                <a:lnTo>
                  <a:pt x="146" y="0"/>
                </a:lnTo>
                <a:lnTo>
                  <a:pt x="160" y="15"/>
                </a:lnTo>
                <a:lnTo>
                  <a:pt x="102" y="164"/>
                </a:lnTo>
                <a:lnTo>
                  <a:pt x="85" y="150"/>
                </a:lnTo>
                <a:lnTo>
                  <a:pt x="103" y="104"/>
                </a:lnTo>
                <a:lnTo>
                  <a:pt x="58" y="61"/>
                </a:lnTo>
                <a:lnTo>
                  <a:pt x="16" y="82"/>
                </a:lnTo>
                <a:lnTo>
                  <a:pt x="0" y="68"/>
                </a:lnTo>
                <a:close/>
                <a:moveTo>
                  <a:pt x="74" y="54"/>
                </a:moveTo>
                <a:lnTo>
                  <a:pt x="110" y="89"/>
                </a:lnTo>
                <a:lnTo>
                  <a:pt x="128" y="48"/>
                </a:lnTo>
                <a:lnTo>
                  <a:pt x="135" y="31"/>
                </a:lnTo>
                <a:lnTo>
                  <a:pt x="141" y="18"/>
                </a:lnTo>
                <a:lnTo>
                  <a:pt x="116" y="34"/>
                </a:lnTo>
                <a:lnTo>
                  <a:pt x="74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Freeform 116"/>
          <p:cNvSpPr>
            <a:spLocks noEditPoints="1"/>
          </p:cNvSpPr>
          <p:nvPr/>
        </p:nvSpPr>
        <p:spPr bwMode="auto">
          <a:xfrm>
            <a:off x="2141655" y="5929742"/>
            <a:ext cx="315041" cy="318657"/>
          </a:xfrm>
          <a:custGeom>
            <a:avLst/>
            <a:gdLst>
              <a:gd name="T0" fmla="*/ 0 w 425"/>
              <a:gd name="T1" fmla="*/ 446 h 486"/>
              <a:gd name="T2" fmla="*/ 28 w 425"/>
              <a:gd name="T3" fmla="*/ 399 h 486"/>
              <a:gd name="T4" fmla="*/ 58 w 425"/>
              <a:gd name="T5" fmla="*/ 353 h 486"/>
              <a:gd name="T6" fmla="*/ 85 w 425"/>
              <a:gd name="T7" fmla="*/ 308 h 486"/>
              <a:gd name="T8" fmla="*/ 113 w 425"/>
              <a:gd name="T9" fmla="*/ 266 h 486"/>
              <a:gd name="T10" fmla="*/ 125 w 425"/>
              <a:gd name="T11" fmla="*/ 246 h 486"/>
              <a:gd name="T12" fmla="*/ 191 w 425"/>
              <a:gd name="T13" fmla="*/ 289 h 486"/>
              <a:gd name="T14" fmla="*/ 178 w 425"/>
              <a:gd name="T15" fmla="*/ 307 h 486"/>
              <a:gd name="T16" fmla="*/ 152 w 425"/>
              <a:gd name="T17" fmla="*/ 350 h 486"/>
              <a:gd name="T18" fmla="*/ 124 w 425"/>
              <a:gd name="T19" fmla="*/ 394 h 486"/>
              <a:gd name="T20" fmla="*/ 96 w 425"/>
              <a:gd name="T21" fmla="*/ 439 h 486"/>
              <a:gd name="T22" fmla="*/ 67 w 425"/>
              <a:gd name="T23" fmla="*/ 486 h 486"/>
              <a:gd name="T24" fmla="*/ 0 w 425"/>
              <a:gd name="T25" fmla="*/ 446 h 486"/>
              <a:gd name="T26" fmla="*/ 172 w 425"/>
              <a:gd name="T27" fmla="*/ 180 h 486"/>
              <a:gd name="T28" fmla="*/ 181 w 425"/>
              <a:gd name="T29" fmla="*/ 168 h 486"/>
              <a:gd name="T30" fmla="*/ 194 w 425"/>
              <a:gd name="T31" fmla="*/ 150 h 486"/>
              <a:gd name="T32" fmla="*/ 206 w 425"/>
              <a:gd name="T33" fmla="*/ 133 h 486"/>
              <a:gd name="T34" fmla="*/ 220 w 425"/>
              <a:gd name="T35" fmla="*/ 118 h 486"/>
              <a:gd name="T36" fmla="*/ 233 w 425"/>
              <a:gd name="T37" fmla="*/ 104 h 486"/>
              <a:gd name="T38" fmla="*/ 245 w 425"/>
              <a:gd name="T39" fmla="*/ 89 h 486"/>
              <a:gd name="T40" fmla="*/ 258 w 425"/>
              <a:gd name="T41" fmla="*/ 77 h 486"/>
              <a:gd name="T42" fmla="*/ 263 w 425"/>
              <a:gd name="T43" fmla="*/ 74 h 486"/>
              <a:gd name="T44" fmla="*/ 303 w 425"/>
              <a:gd name="T45" fmla="*/ 46 h 486"/>
              <a:gd name="T46" fmla="*/ 349 w 425"/>
              <a:gd name="T47" fmla="*/ 110 h 486"/>
              <a:gd name="T48" fmla="*/ 308 w 425"/>
              <a:gd name="T49" fmla="*/ 138 h 486"/>
              <a:gd name="T50" fmla="*/ 313 w 425"/>
              <a:gd name="T51" fmla="*/ 133 h 486"/>
              <a:gd name="T52" fmla="*/ 302 w 425"/>
              <a:gd name="T53" fmla="*/ 144 h 486"/>
              <a:gd name="T54" fmla="*/ 291 w 425"/>
              <a:gd name="T55" fmla="*/ 155 h 486"/>
              <a:gd name="T56" fmla="*/ 280 w 425"/>
              <a:gd name="T57" fmla="*/ 168 h 486"/>
              <a:gd name="T58" fmla="*/ 269 w 425"/>
              <a:gd name="T59" fmla="*/ 182 h 486"/>
              <a:gd name="T60" fmla="*/ 256 w 425"/>
              <a:gd name="T61" fmla="*/ 197 h 486"/>
              <a:gd name="T62" fmla="*/ 244 w 425"/>
              <a:gd name="T63" fmla="*/ 213 h 486"/>
              <a:gd name="T64" fmla="*/ 235 w 425"/>
              <a:gd name="T65" fmla="*/ 227 h 486"/>
              <a:gd name="T66" fmla="*/ 172 w 425"/>
              <a:gd name="T67" fmla="*/ 180 h 486"/>
              <a:gd name="T68" fmla="*/ 230 w 425"/>
              <a:gd name="T69" fmla="*/ 0 h 486"/>
              <a:gd name="T70" fmla="*/ 425 w 425"/>
              <a:gd name="T71" fmla="*/ 15 h 486"/>
              <a:gd name="T72" fmla="*/ 356 w 425"/>
              <a:gd name="T73" fmla="*/ 197 h 486"/>
              <a:gd name="T74" fmla="*/ 230 w 425"/>
              <a:gd name="T75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5" h="486">
                <a:moveTo>
                  <a:pt x="0" y="446"/>
                </a:moveTo>
                <a:lnTo>
                  <a:pt x="28" y="399"/>
                </a:lnTo>
                <a:lnTo>
                  <a:pt x="58" y="353"/>
                </a:lnTo>
                <a:lnTo>
                  <a:pt x="85" y="308"/>
                </a:lnTo>
                <a:lnTo>
                  <a:pt x="113" y="266"/>
                </a:lnTo>
                <a:lnTo>
                  <a:pt x="125" y="246"/>
                </a:lnTo>
                <a:lnTo>
                  <a:pt x="191" y="289"/>
                </a:lnTo>
                <a:lnTo>
                  <a:pt x="178" y="307"/>
                </a:lnTo>
                <a:lnTo>
                  <a:pt x="152" y="350"/>
                </a:lnTo>
                <a:lnTo>
                  <a:pt x="124" y="394"/>
                </a:lnTo>
                <a:lnTo>
                  <a:pt x="96" y="439"/>
                </a:lnTo>
                <a:lnTo>
                  <a:pt x="67" y="486"/>
                </a:lnTo>
                <a:lnTo>
                  <a:pt x="0" y="446"/>
                </a:lnTo>
                <a:close/>
                <a:moveTo>
                  <a:pt x="172" y="180"/>
                </a:moveTo>
                <a:lnTo>
                  <a:pt x="181" y="168"/>
                </a:lnTo>
                <a:lnTo>
                  <a:pt x="194" y="150"/>
                </a:lnTo>
                <a:lnTo>
                  <a:pt x="206" y="133"/>
                </a:lnTo>
                <a:lnTo>
                  <a:pt x="220" y="118"/>
                </a:lnTo>
                <a:lnTo>
                  <a:pt x="233" y="104"/>
                </a:lnTo>
                <a:lnTo>
                  <a:pt x="245" y="89"/>
                </a:lnTo>
                <a:lnTo>
                  <a:pt x="258" y="77"/>
                </a:lnTo>
                <a:lnTo>
                  <a:pt x="263" y="74"/>
                </a:lnTo>
                <a:lnTo>
                  <a:pt x="303" y="46"/>
                </a:lnTo>
                <a:lnTo>
                  <a:pt x="349" y="110"/>
                </a:lnTo>
                <a:lnTo>
                  <a:pt x="308" y="138"/>
                </a:lnTo>
                <a:lnTo>
                  <a:pt x="313" y="133"/>
                </a:lnTo>
                <a:lnTo>
                  <a:pt x="302" y="144"/>
                </a:lnTo>
                <a:lnTo>
                  <a:pt x="291" y="155"/>
                </a:lnTo>
                <a:lnTo>
                  <a:pt x="280" y="168"/>
                </a:lnTo>
                <a:lnTo>
                  <a:pt x="269" y="182"/>
                </a:lnTo>
                <a:lnTo>
                  <a:pt x="256" y="197"/>
                </a:lnTo>
                <a:lnTo>
                  <a:pt x="244" y="213"/>
                </a:lnTo>
                <a:lnTo>
                  <a:pt x="235" y="227"/>
                </a:lnTo>
                <a:lnTo>
                  <a:pt x="172" y="180"/>
                </a:lnTo>
                <a:close/>
                <a:moveTo>
                  <a:pt x="230" y="0"/>
                </a:moveTo>
                <a:lnTo>
                  <a:pt x="425" y="15"/>
                </a:lnTo>
                <a:lnTo>
                  <a:pt x="356" y="197"/>
                </a:lnTo>
                <a:lnTo>
                  <a:pt x="230" y="0"/>
                </a:lnTo>
                <a:close/>
              </a:path>
            </a:pathLst>
          </a:custGeom>
          <a:solidFill>
            <a:srgbClr val="AA6FA9"/>
          </a:solidFill>
          <a:ln w="0">
            <a:solidFill>
              <a:srgbClr val="AA6F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1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43" y="6182227"/>
            <a:ext cx="394911" cy="5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2" name="Picture 1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43" y="6182227"/>
            <a:ext cx="394911" cy="5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4" name="Freeform 119"/>
          <p:cNvSpPr>
            <a:spLocks noEditPoints="1"/>
          </p:cNvSpPr>
          <p:nvPr/>
        </p:nvSpPr>
        <p:spPr bwMode="auto">
          <a:xfrm>
            <a:off x="1965443" y="6346491"/>
            <a:ext cx="189320" cy="201947"/>
          </a:xfrm>
          <a:custGeom>
            <a:avLst/>
            <a:gdLst>
              <a:gd name="T0" fmla="*/ 0 w 256"/>
              <a:gd name="T1" fmla="*/ 241 h 308"/>
              <a:gd name="T2" fmla="*/ 31 w 256"/>
              <a:gd name="T3" fmla="*/ 178 h 308"/>
              <a:gd name="T4" fmla="*/ 43 w 256"/>
              <a:gd name="T5" fmla="*/ 163 h 308"/>
              <a:gd name="T6" fmla="*/ 60 w 256"/>
              <a:gd name="T7" fmla="*/ 155 h 308"/>
              <a:gd name="T8" fmla="*/ 79 w 256"/>
              <a:gd name="T9" fmla="*/ 155 h 308"/>
              <a:gd name="T10" fmla="*/ 104 w 256"/>
              <a:gd name="T11" fmla="*/ 169 h 308"/>
              <a:gd name="T12" fmla="*/ 115 w 256"/>
              <a:gd name="T13" fmla="*/ 194 h 308"/>
              <a:gd name="T14" fmla="*/ 110 w 256"/>
              <a:gd name="T15" fmla="*/ 216 h 308"/>
              <a:gd name="T16" fmla="*/ 87 w 256"/>
              <a:gd name="T17" fmla="*/ 263 h 308"/>
              <a:gd name="T18" fmla="*/ 132 w 256"/>
              <a:gd name="T19" fmla="*/ 308 h 308"/>
              <a:gd name="T20" fmla="*/ 89 w 256"/>
              <a:gd name="T21" fmla="*/ 221 h 308"/>
              <a:gd name="T22" fmla="*/ 95 w 256"/>
              <a:gd name="T23" fmla="*/ 194 h 308"/>
              <a:gd name="T24" fmla="*/ 81 w 256"/>
              <a:gd name="T25" fmla="*/ 177 h 308"/>
              <a:gd name="T26" fmla="*/ 65 w 256"/>
              <a:gd name="T27" fmla="*/ 174 h 308"/>
              <a:gd name="T28" fmla="*/ 51 w 256"/>
              <a:gd name="T29" fmla="*/ 182 h 308"/>
              <a:gd name="T30" fmla="*/ 42 w 256"/>
              <a:gd name="T31" fmla="*/ 197 h 308"/>
              <a:gd name="T32" fmla="*/ 71 w 256"/>
              <a:gd name="T33" fmla="*/ 255 h 308"/>
              <a:gd name="T34" fmla="*/ 131 w 256"/>
              <a:gd name="T35" fmla="*/ 161 h 308"/>
              <a:gd name="T36" fmla="*/ 115 w 256"/>
              <a:gd name="T37" fmla="*/ 142 h 308"/>
              <a:gd name="T38" fmla="*/ 110 w 256"/>
              <a:gd name="T39" fmla="*/ 124 h 308"/>
              <a:gd name="T40" fmla="*/ 112 w 256"/>
              <a:gd name="T41" fmla="*/ 107 h 308"/>
              <a:gd name="T42" fmla="*/ 121 w 256"/>
              <a:gd name="T43" fmla="*/ 88 h 308"/>
              <a:gd name="T44" fmla="*/ 137 w 256"/>
              <a:gd name="T45" fmla="*/ 75 h 308"/>
              <a:gd name="T46" fmla="*/ 156 w 256"/>
              <a:gd name="T47" fmla="*/ 69 h 308"/>
              <a:gd name="T48" fmla="*/ 176 w 256"/>
              <a:gd name="T49" fmla="*/ 72 h 308"/>
              <a:gd name="T50" fmla="*/ 204 w 256"/>
              <a:gd name="T51" fmla="*/ 88 h 308"/>
              <a:gd name="T52" fmla="*/ 220 w 256"/>
              <a:gd name="T53" fmla="*/ 110 h 308"/>
              <a:gd name="T54" fmla="*/ 221 w 256"/>
              <a:gd name="T55" fmla="*/ 136 h 308"/>
              <a:gd name="T56" fmla="*/ 210 w 256"/>
              <a:gd name="T57" fmla="*/ 158 h 308"/>
              <a:gd name="T58" fmla="*/ 196 w 256"/>
              <a:gd name="T59" fmla="*/ 171 h 308"/>
              <a:gd name="T60" fmla="*/ 178 w 256"/>
              <a:gd name="T61" fmla="*/ 177 h 308"/>
              <a:gd name="T62" fmla="*/ 156 w 256"/>
              <a:gd name="T63" fmla="*/ 174 h 308"/>
              <a:gd name="T64" fmla="*/ 143 w 256"/>
              <a:gd name="T65" fmla="*/ 167 h 308"/>
              <a:gd name="T66" fmla="*/ 160 w 256"/>
              <a:gd name="T67" fmla="*/ 155 h 308"/>
              <a:gd name="T68" fmla="*/ 184 w 256"/>
              <a:gd name="T69" fmla="*/ 158 h 308"/>
              <a:gd name="T70" fmla="*/ 203 w 256"/>
              <a:gd name="T71" fmla="*/ 142 h 308"/>
              <a:gd name="T72" fmla="*/ 204 w 256"/>
              <a:gd name="T73" fmla="*/ 117 h 308"/>
              <a:gd name="T74" fmla="*/ 196 w 256"/>
              <a:gd name="T75" fmla="*/ 105 h 308"/>
              <a:gd name="T76" fmla="*/ 181 w 256"/>
              <a:gd name="T77" fmla="*/ 94 h 308"/>
              <a:gd name="T78" fmla="*/ 164 w 256"/>
              <a:gd name="T79" fmla="*/ 88 h 308"/>
              <a:gd name="T80" fmla="*/ 149 w 256"/>
              <a:gd name="T81" fmla="*/ 89 h 308"/>
              <a:gd name="T82" fmla="*/ 129 w 256"/>
              <a:gd name="T83" fmla="*/ 103 h 308"/>
              <a:gd name="T84" fmla="*/ 128 w 256"/>
              <a:gd name="T85" fmla="*/ 128 h 308"/>
              <a:gd name="T86" fmla="*/ 137 w 256"/>
              <a:gd name="T87" fmla="*/ 141 h 308"/>
              <a:gd name="T88" fmla="*/ 151 w 256"/>
              <a:gd name="T89" fmla="*/ 152 h 308"/>
              <a:gd name="T90" fmla="*/ 246 w 256"/>
              <a:gd name="T91" fmla="*/ 85 h 308"/>
              <a:gd name="T92" fmla="*/ 123 w 256"/>
              <a:gd name="T93" fmla="*/ 0 h 308"/>
              <a:gd name="T94" fmla="*/ 246 w 256"/>
              <a:gd name="T95" fmla="*/ 8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6" h="308">
                <a:moveTo>
                  <a:pt x="132" y="308"/>
                </a:moveTo>
                <a:lnTo>
                  <a:pt x="0" y="241"/>
                </a:lnTo>
                <a:lnTo>
                  <a:pt x="25" y="191"/>
                </a:lnTo>
                <a:lnTo>
                  <a:pt x="31" y="178"/>
                </a:lnTo>
                <a:lnTo>
                  <a:pt x="37" y="171"/>
                </a:lnTo>
                <a:lnTo>
                  <a:pt x="43" y="163"/>
                </a:lnTo>
                <a:lnTo>
                  <a:pt x="51" y="158"/>
                </a:lnTo>
                <a:lnTo>
                  <a:pt x="60" y="155"/>
                </a:lnTo>
                <a:lnTo>
                  <a:pt x="70" y="153"/>
                </a:lnTo>
                <a:lnTo>
                  <a:pt x="79" y="155"/>
                </a:lnTo>
                <a:lnTo>
                  <a:pt x="90" y="158"/>
                </a:lnTo>
                <a:lnTo>
                  <a:pt x="104" y="169"/>
                </a:lnTo>
                <a:lnTo>
                  <a:pt x="112" y="185"/>
                </a:lnTo>
                <a:lnTo>
                  <a:pt x="115" y="194"/>
                </a:lnTo>
                <a:lnTo>
                  <a:pt x="114" y="203"/>
                </a:lnTo>
                <a:lnTo>
                  <a:pt x="110" y="216"/>
                </a:lnTo>
                <a:lnTo>
                  <a:pt x="104" y="228"/>
                </a:lnTo>
                <a:lnTo>
                  <a:pt x="87" y="263"/>
                </a:lnTo>
                <a:lnTo>
                  <a:pt x="140" y="291"/>
                </a:lnTo>
                <a:lnTo>
                  <a:pt x="132" y="308"/>
                </a:lnTo>
                <a:close/>
                <a:moveTo>
                  <a:pt x="71" y="255"/>
                </a:moveTo>
                <a:lnTo>
                  <a:pt x="89" y="221"/>
                </a:lnTo>
                <a:lnTo>
                  <a:pt x="95" y="205"/>
                </a:lnTo>
                <a:lnTo>
                  <a:pt x="95" y="194"/>
                </a:lnTo>
                <a:lnTo>
                  <a:pt x="90" y="185"/>
                </a:lnTo>
                <a:lnTo>
                  <a:pt x="81" y="177"/>
                </a:lnTo>
                <a:lnTo>
                  <a:pt x="73" y="174"/>
                </a:lnTo>
                <a:lnTo>
                  <a:pt x="65" y="174"/>
                </a:lnTo>
                <a:lnTo>
                  <a:pt x="57" y="177"/>
                </a:lnTo>
                <a:lnTo>
                  <a:pt x="51" y="182"/>
                </a:lnTo>
                <a:lnTo>
                  <a:pt x="46" y="186"/>
                </a:lnTo>
                <a:lnTo>
                  <a:pt x="42" y="197"/>
                </a:lnTo>
                <a:lnTo>
                  <a:pt x="25" y="230"/>
                </a:lnTo>
                <a:lnTo>
                  <a:pt x="71" y="255"/>
                </a:lnTo>
                <a:close/>
                <a:moveTo>
                  <a:pt x="143" y="167"/>
                </a:moveTo>
                <a:lnTo>
                  <a:pt x="131" y="161"/>
                </a:lnTo>
                <a:lnTo>
                  <a:pt x="121" y="152"/>
                </a:lnTo>
                <a:lnTo>
                  <a:pt x="115" y="142"/>
                </a:lnTo>
                <a:lnTo>
                  <a:pt x="112" y="133"/>
                </a:lnTo>
                <a:lnTo>
                  <a:pt x="110" y="124"/>
                </a:lnTo>
                <a:lnTo>
                  <a:pt x="110" y="114"/>
                </a:lnTo>
                <a:lnTo>
                  <a:pt x="112" y="107"/>
                </a:lnTo>
                <a:lnTo>
                  <a:pt x="117" y="97"/>
                </a:lnTo>
                <a:lnTo>
                  <a:pt x="121" y="88"/>
                </a:lnTo>
                <a:lnTo>
                  <a:pt x="129" y="82"/>
                </a:lnTo>
                <a:lnTo>
                  <a:pt x="137" y="75"/>
                </a:lnTo>
                <a:lnTo>
                  <a:pt x="146" y="72"/>
                </a:lnTo>
                <a:lnTo>
                  <a:pt x="156" y="69"/>
                </a:lnTo>
                <a:lnTo>
                  <a:pt x="167" y="71"/>
                </a:lnTo>
                <a:lnTo>
                  <a:pt x="176" y="72"/>
                </a:lnTo>
                <a:lnTo>
                  <a:pt x="189" y="77"/>
                </a:lnTo>
                <a:lnTo>
                  <a:pt x="204" y="88"/>
                </a:lnTo>
                <a:lnTo>
                  <a:pt x="213" y="97"/>
                </a:lnTo>
                <a:lnTo>
                  <a:pt x="220" y="110"/>
                </a:lnTo>
                <a:lnTo>
                  <a:pt x="223" y="122"/>
                </a:lnTo>
                <a:lnTo>
                  <a:pt x="221" y="136"/>
                </a:lnTo>
                <a:lnTo>
                  <a:pt x="217" y="149"/>
                </a:lnTo>
                <a:lnTo>
                  <a:pt x="210" y="158"/>
                </a:lnTo>
                <a:lnTo>
                  <a:pt x="204" y="166"/>
                </a:lnTo>
                <a:lnTo>
                  <a:pt x="196" y="171"/>
                </a:lnTo>
                <a:lnTo>
                  <a:pt x="187" y="175"/>
                </a:lnTo>
                <a:lnTo>
                  <a:pt x="178" y="177"/>
                </a:lnTo>
                <a:lnTo>
                  <a:pt x="167" y="175"/>
                </a:lnTo>
                <a:lnTo>
                  <a:pt x="156" y="174"/>
                </a:lnTo>
                <a:lnTo>
                  <a:pt x="143" y="167"/>
                </a:lnTo>
                <a:lnTo>
                  <a:pt x="143" y="167"/>
                </a:lnTo>
                <a:close/>
                <a:moveTo>
                  <a:pt x="151" y="152"/>
                </a:moveTo>
                <a:lnTo>
                  <a:pt x="160" y="155"/>
                </a:lnTo>
                <a:lnTo>
                  <a:pt x="168" y="158"/>
                </a:lnTo>
                <a:lnTo>
                  <a:pt x="184" y="158"/>
                </a:lnTo>
                <a:lnTo>
                  <a:pt x="195" y="152"/>
                </a:lnTo>
                <a:lnTo>
                  <a:pt x="203" y="142"/>
                </a:lnTo>
                <a:lnTo>
                  <a:pt x="206" y="130"/>
                </a:lnTo>
                <a:lnTo>
                  <a:pt x="204" y="117"/>
                </a:lnTo>
                <a:lnTo>
                  <a:pt x="201" y="111"/>
                </a:lnTo>
                <a:lnTo>
                  <a:pt x="196" y="105"/>
                </a:lnTo>
                <a:lnTo>
                  <a:pt x="189" y="100"/>
                </a:lnTo>
                <a:lnTo>
                  <a:pt x="181" y="94"/>
                </a:lnTo>
                <a:lnTo>
                  <a:pt x="171" y="91"/>
                </a:lnTo>
                <a:lnTo>
                  <a:pt x="164" y="88"/>
                </a:lnTo>
                <a:lnTo>
                  <a:pt x="156" y="88"/>
                </a:lnTo>
                <a:lnTo>
                  <a:pt x="149" y="89"/>
                </a:lnTo>
                <a:lnTo>
                  <a:pt x="137" y="94"/>
                </a:lnTo>
                <a:lnTo>
                  <a:pt x="129" y="103"/>
                </a:lnTo>
                <a:lnTo>
                  <a:pt x="126" y="116"/>
                </a:lnTo>
                <a:lnTo>
                  <a:pt x="128" y="128"/>
                </a:lnTo>
                <a:lnTo>
                  <a:pt x="132" y="135"/>
                </a:lnTo>
                <a:lnTo>
                  <a:pt x="137" y="141"/>
                </a:lnTo>
                <a:lnTo>
                  <a:pt x="143" y="147"/>
                </a:lnTo>
                <a:lnTo>
                  <a:pt x="151" y="152"/>
                </a:lnTo>
                <a:lnTo>
                  <a:pt x="151" y="152"/>
                </a:lnTo>
                <a:close/>
                <a:moveTo>
                  <a:pt x="246" y="85"/>
                </a:moveTo>
                <a:lnTo>
                  <a:pt x="115" y="16"/>
                </a:lnTo>
                <a:lnTo>
                  <a:pt x="123" y="0"/>
                </a:lnTo>
                <a:lnTo>
                  <a:pt x="256" y="68"/>
                </a:lnTo>
                <a:lnTo>
                  <a:pt x="246" y="85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Freeform 120"/>
          <p:cNvSpPr>
            <a:spLocks/>
          </p:cNvSpPr>
          <p:nvPr/>
        </p:nvSpPr>
        <p:spPr bwMode="auto">
          <a:xfrm>
            <a:off x="2170230" y="5922560"/>
            <a:ext cx="254399" cy="224239"/>
          </a:xfrm>
          <a:custGeom>
            <a:avLst/>
            <a:gdLst>
              <a:gd name="T0" fmla="*/ 0 w 344"/>
              <a:gd name="T1" fmla="*/ 159 h 344"/>
              <a:gd name="T2" fmla="*/ 0 w 344"/>
              <a:gd name="T3" fmla="*/ 159 h 344"/>
              <a:gd name="T4" fmla="*/ 172 w 344"/>
              <a:gd name="T5" fmla="*/ 172 h 344"/>
              <a:gd name="T6" fmla="*/ 186 w 344"/>
              <a:gd name="T7" fmla="*/ 0 h 344"/>
              <a:gd name="T8" fmla="*/ 186 w 344"/>
              <a:gd name="T9" fmla="*/ 0 h 344"/>
              <a:gd name="T10" fmla="*/ 172 w 344"/>
              <a:gd name="T11" fmla="*/ 172 h 344"/>
              <a:gd name="T12" fmla="*/ 344 w 344"/>
              <a:gd name="T13" fmla="*/ 186 h 344"/>
              <a:gd name="T14" fmla="*/ 344 w 344"/>
              <a:gd name="T15" fmla="*/ 186 h 344"/>
              <a:gd name="T16" fmla="*/ 172 w 344"/>
              <a:gd name="T17" fmla="*/ 172 h 344"/>
              <a:gd name="T18" fmla="*/ 158 w 344"/>
              <a:gd name="T19" fmla="*/ 344 h 344"/>
              <a:gd name="T20" fmla="*/ 158 w 344"/>
              <a:gd name="T21" fmla="*/ 344 h 344"/>
              <a:gd name="T22" fmla="*/ 172 w 344"/>
              <a:gd name="T23" fmla="*/ 172 h 344"/>
              <a:gd name="T24" fmla="*/ 0 w 344"/>
              <a:gd name="T25" fmla="*/ 159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344">
                <a:moveTo>
                  <a:pt x="0" y="159"/>
                </a:moveTo>
                <a:lnTo>
                  <a:pt x="0" y="159"/>
                </a:lnTo>
                <a:lnTo>
                  <a:pt x="172" y="172"/>
                </a:lnTo>
                <a:lnTo>
                  <a:pt x="186" y="0"/>
                </a:lnTo>
                <a:lnTo>
                  <a:pt x="186" y="0"/>
                </a:lnTo>
                <a:lnTo>
                  <a:pt x="172" y="172"/>
                </a:lnTo>
                <a:lnTo>
                  <a:pt x="344" y="186"/>
                </a:lnTo>
                <a:lnTo>
                  <a:pt x="344" y="186"/>
                </a:lnTo>
                <a:lnTo>
                  <a:pt x="172" y="172"/>
                </a:lnTo>
                <a:lnTo>
                  <a:pt x="158" y="344"/>
                </a:lnTo>
                <a:lnTo>
                  <a:pt x="158" y="344"/>
                </a:lnTo>
                <a:lnTo>
                  <a:pt x="172" y="172"/>
                </a:lnTo>
                <a:lnTo>
                  <a:pt x="0" y="1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Freeform 121"/>
          <p:cNvSpPr>
            <a:spLocks noEditPoints="1"/>
          </p:cNvSpPr>
          <p:nvPr/>
        </p:nvSpPr>
        <p:spPr bwMode="auto">
          <a:xfrm>
            <a:off x="2170230" y="5922836"/>
            <a:ext cx="255879" cy="225551"/>
          </a:xfrm>
          <a:custGeom>
            <a:avLst/>
            <a:gdLst>
              <a:gd name="T0" fmla="*/ 0 w 345"/>
              <a:gd name="T1" fmla="*/ 172 h 345"/>
              <a:gd name="T2" fmla="*/ 2 w 345"/>
              <a:gd name="T3" fmla="*/ 145 h 345"/>
              <a:gd name="T4" fmla="*/ 174 w 345"/>
              <a:gd name="T5" fmla="*/ 159 h 345"/>
              <a:gd name="T6" fmla="*/ 160 w 345"/>
              <a:gd name="T7" fmla="*/ 172 h 345"/>
              <a:gd name="T8" fmla="*/ 174 w 345"/>
              <a:gd name="T9" fmla="*/ 0 h 345"/>
              <a:gd name="T10" fmla="*/ 199 w 345"/>
              <a:gd name="T11" fmla="*/ 2 h 345"/>
              <a:gd name="T12" fmla="*/ 186 w 345"/>
              <a:gd name="T13" fmla="*/ 173 h 345"/>
              <a:gd name="T14" fmla="*/ 174 w 345"/>
              <a:gd name="T15" fmla="*/ 159 h 345"/>
              <a:gd name="T16" fmla="*/ 345 w 345"/>
              <a:gd name="T17" fmla="*/ 173 h 345"/>
              <a:gd name="T18" fmla="*/ 342 w 345"/>
              <a:gd name="T19" fmla="*/ 198 h 345"/>
              <a:gd name="T20" fmla="*/ 172 w 345"/>
              <a:gd name="T21" fmla="*/ 186 h 345"/>
              <a:gd name="T22" fmla="*/ 186 w 345"/>
              <a:gd name="T23" fmla="*/ 173 h 345"/>
              <a:gd name="T24" fmla="*/ 172 w 345"/>
              <a:gd name="T25" fmla="*/ 345 h 345"/>
              <a:gd name="T26" fmla="*/ 145 w 345"/>
              <a:gd name="T27" fmla="*/ 342 h 345"/>
              <a:gd name="T28" fmla="*/ 160 w 345"/>
              <a:gd name="T29" fmla="*/ 172 h 345"/>
              <a:gd name="T30" fmla="*/ 172 w 345"/>
              <a:gd name="T31" fmla="*/ 186 h 345"/>
              <a:gd name="T32" fmla="*/ 0 w 345"/>
              <a:gd name="T33" fmla="*/ 172 h 345"/>
              <a:gd name="T34" fmla="*/ 186 w 345"/>
              <a:gd name="T35" fmla="*/ 161 h 345"/>
              <a:gd name="T36" fmla="*/ 172 w 345"/>
              <a:gd name="T37" fmla="*/ 345 h 345"/>
              <a:gd name="T38" fmla="*/ 145 w 345"/>
              <a:gd name="T39" fmla="*/ 342 h 345"/>
              <a:gd name="T40" fmla="*/ 161 w 345"/>
              <a:gd name="T41" fmla="*/ 158 h 345"/>
              <a:gd name="T42" fmla="*/ 345 w 345"/>
              <a:gd name="T43" fmla="*/ 173 h 345"/>
              <a:gd name="T44" fmla="*/ 342 w 345"/>
              <a:gd name="T45" fmla="*/ 198 h 345"/>
              <a:gd name="T46" fmla="*/ 158 w 345"/>
              <a:gd name="T47" fmla="*/ 184 h 345"/>
              <a:gd name="T48" fmla="*/ 174 w 345"/>
              <a:gd name="T49" fmla="*/ 0 h 345"/>
              <a:gd name="T50" fmla="*/ 199 w 345"/>
              <a:gd name="T51" fmla="*/ 2 h 345"/>
              <a:gd name="T52" fmla="*/ 184 w 345"/>
              <a:gd name="T53" fmla="*/ 186 h 345"/>
              <a:gd name="T54" fmla="*/ 0 w 345"/>
              <a:gd name="T55" fmla="*/ 172 h 345"/>
              <a:gd name="T56" fmla="*/ 2 w 345"/>
              <a:gd name="T57" fmla="*/ 145 h 345"/>
              <a:gd name="T58" fmla="*/ 186 w 345"/>
              <a:gd name="T59" fmla="*/ 16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5" h="345">
                <a:moveTo>
                  <a:pt x="0" y="172"/>
                </a:moveTo>
                <a:lnTo>
                  <a:pt x="2" y="145"/>
                </a:lnTo>
                <a:lnTo>
                  <a:pt x="174" y="159"/>
                </a:lnTo>
                <a:lnTo>
                  <a:pt x="160" y="172"/>
                </a:lnTo>
                <a:lnTo>
                  <a:pt x="174" y="0"/>
                </a:lnTo>
                <a:lnTo>
                  <a:pt x="199" y="2"/>
                </a:lnTo>
                <a:lnTo>
                  <a:pt x="186" y="173"/>
                </a:lnTo>
                <a:lnTo>
                  <a:pt x="174" y="159"/>
                </a:lnTo>
                <a:lnTo>
                  <a:pt x="345" y="173"/>
                </a:lnTo>
                <a:lnTo>
                  <a:pt x="342" y="198"/>
                </a:lnTo>
                <a:lnTo>
                  <a:pt x="172" y="186"/>
                </a:lnTo>
                <a:lnTo>
                  <a:pt x="186" y="173"/>
                </a:lnTo>
                <a:lnTo>
                  <a:pt x="172" y="345"/>
                </a:lnTo>
                <a:lnTo>
                  <a:pt x="145" y="342"/>
                </a:lnTo>
                <a:lnTo>
                  <a:pt x="160" y="172"/>
                </a:lnTo>
                <a:lnTo>
                  <a:pt x="172" y="186"/>
                </a:lnTo>
                <a:lnTo>
                  <a:pt x="0" y="172"/>
                </a:lnTo>
                <a:close/>
                <a:moveTo>
                  <a:pt x="186" y="161"/>
                </a:moveTo>
                <a:lnTo>
                  <a:pt x="172" y="345"/>
                </a:lnTo>
                <a:lnTo>
                  <a:pt x="145" y="342"/>
                </a:lnTo>
                <a:lnTo>
                  <a:pt x="161" y="158"/>
                </a:lnTo>
                <a:lnTo>
                  <a:pt x="345" y="173"/>
                </a:lnTo>
                <a:lnTo>
                  <a:pt x="342" y="198"/>
                </a:lnTo>
                <a:lnTo>
                  <a:pt x="158" y="184"/>
                </a:lnTo>
                <a:lnTo>
                  <a:pt x="174" y="0"/>
                </a:lnTo>
                <a:lnTo>
                  <a:pt x="199" y="2"/>
                </a:lnTo>
                <a:lnTo>
                  <a:pt x="184" y="186"/>
                </a:lnTo>
                <a:lnTo>
                  <a:pt x="0" y="172"/>
                </a:lnTo>
                <a:lnTo>
                  <a:pt x="2" y="145"/>
                </a:lnTo>
                <a:lnTo>
                  <a:pt x="186" y="16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Freeform 122"/>
          <p:cNvSpPr>
            <a:spLocks noEditPoints="1"/>
          </p:cNvSpPr>
          <p:nvPr/>
        </p:nvSpPr>
        <p:spPr bwMode="auto">
          <a:xfrm>
            <a:off x="5205531" y="5263212"/>
            <a:ext cx="2907842" cy="583549"/>
          </a:xfrm>
          <a:custGeom>
            <a:avLst/>
            <a:gdLst>
              <a:gd name="T0" fmla="*/ 147 w 3932"/>
              <a:gd name="T1" fmla="*/ 423 h 888"/>
              <a:gd name="T2" fmla="*/ 173 w 3932"/>
              <a:gd name="T3" fmla="*/ 523 h 888"/>
              <a:gd name="T4" fmla="*/ 203 w 3932"/>
              <a:gd name="T5" fmla="*/ 329 h 888"/>
              <a:gd name="T6" fmla="*/ 308 w 3932"/>
              <a:gd name="T7" fmla="*/ 190 h 888"/>
              <a:gd name="T8" fmla="*/ 322 w 3932"/>
              <a:gd name="T9" fmla="*/ 285 h 888"/>
              <a:gd name="T10" fmla="*/ 188 w 3932"/>
              <a:gd name="T11" fmla="*/ 354 h 888"/>
              <a:gd name="T12" fmla="*/ 450 w 3932"/>
              <a:gd name="T13" fmla="*/ 65 h 888"/>
              <a:gd name="T14" fmla="*/ 575 w 3932"/>
              <a:gd name="T15" fmla="*/ 11 h 888"/>
              <a:gd name="T16" fmla="*/ 512 w 3932"/>
              <a:gd name="T17" fmla="*/ 111 h 888"/>
              <a:gd name="T18" fmla="*/ 422 w 3932"/>
              <a:gd name="T19" fmla="*/ 176 h 888"/>
              <a:gd name="T20" fmla="*/ 718 w 3932"/>
              <a:gd name="T21" fmla="*/ 3 h 888"/>
              <a:gd name="T22" fmla="*/ 808 w 3932"/>
              <a:gd name="T23" fmla="*/ 32 h 888"/>
              <a:gd name="T24" fmla="*/ 837 w 3932"/>
              <a:gd name="T25" fmla="*/ 131 h 888"/>
              <a:gd name="T26" fmla="*/ 762 w 3932"/>
              <a:gd name="T27" fmla="*/ 92 h 888"/>
              <a:gd name="T28" fmla="*/ 695 w 3932"/>
              <a:gd name="T29" fmla="*/ 72 h 888"/>
              <a:gd name="T30" fmla="*/ 953 w 3932"/>
              <a:gd name="T31" fmla="*/ 123 h 888"/>
              <a:gd name="T32" fmla="*/ 1106 w 3932"/>
              <a:gd name="T33" fmla="*/ 251 h 888"/>
              <a:gd name="T34" fmla="*/ 928 w 3932"/>
              <a:gd name="T35" fmla="*/ 195 h 888"/>
              <a:gd name="T36" fmla="*/ 1165 w 3932"/>
              <a:gd name="T37" fmla="*/ 306 h 888"/>
              <a:gd name="T38" fmla="*/ 1235 w 3932"/>
              <a:gd name="T39" fmla="*/ 471 h 888"/>
              <a:gd name="T40" fmla="*/ 1368 w 3932"/>
              <a:gd name="T41" fmla="*/ 496 h 888"/>
              <a:gd name="T42" fmla="*/ 1529 w 3932"/>
              <a:gd name="T43" fmla="*/ 637 h 888"/>
              <a:gd name="T44" fmla="*/ 1357 w 3932"/>
              <a:gd name="T45" fmla="*/ 584 h 888"/>
              <a:gd name="T46" fmla="*/ 1623 w 3932"/>
              <a:gd name="T47" fmla="*/ 707 h 888"/>
              <a:gd name="T48" fmla="*/ 1716 w 3932"/>
              <a:gd name="T49" fmla="*/ 765 h 888"/>
              <a:gd name="T50" fmla="*/ 1721 w 3932"/>
              <a:gd name="T51" fmla="*/ 848 h 888"/>
              <a:gd name="T52" fmla="*/ 1621 w 3932"/>
              <a:gd name="T53" fmla="*/ 793 h 888"/>
              <a:gd name="T54" fmla="*/ 1585 w 3932"/>
              <a:gd name="T55" fmla="*/ 681 h 888"/>
              <a:gd name="T56" fmla="*/ 1885 w 3932"/>
              <a:gd name="T57" fmla="*/ 818 h 888"/>
              <a:gd name="T58" fmla="*/ 1962 w 3932"/>
              <a:gd name="T59" fmla="*/ 807 h 888"/>
              <a:gd name="T60" fmla="*/ 2040 w 3932"/>
              <a:gd name="T61" fmla="*/ 854 h 888"/>
              <a:gd name="T62" fmla="*/ 1958 w 3932"/>
              <a:gd name="T63" fmla="*/ 882 h 888"/>
              <a:gd name="T64" fmla="*/ 1860 w 3932"/>
              <a:gd name="T65" fmla="*/ 888 h 888"/>
              <a:gd name="T66" fmla="*/ 2069 w 3932"/>
              <a:gd name="T67" fmla="*/ 757 h 888"/>
              <a:gd name="T68" fmla="*/ 2135 w 3932"/>
              <a:gd name="T69" fmla="*/ 710 h 888"/>
              <a:gd name="T70" fmla="*/ 2247 w 3932"/>
              <a:gd name="T71" fmla="*/ 709 h 888"/>
              <a:gd name="T72" fmla="*/ 2126 w 3932"/>
              <a:gd name="T73" fmla="*/ 805 h 888"/>
              <a:gd name="T74" fmla="*/ 2296 w 3932"/>
              <a:gd name="T75" fmla="*/ 560 h 888"/>
              <a:gd name="T76" fmla="*/ 2478 w 3932"/>
              <a:gd name="T77" fmla="*/ 467 h 888"/>
              <a:gd name="T78" fmla="*/ 2332 w 3932"/>
              <a:gd name="T79" fmla="*/ 626 h 888"/>
              <a:gd name="T80" fmla="*/ 2553 w 3932"/>
              <a:gd name="T81" fmla="*/ 281 h 888"/>
              <a:gd name="T82" fmla="*/ 2667 w 3932"/>
              <a:gd name="T83" fmla="*/ 270 h 888"/>
              <a:gd name="T84" fmla="*/ 2527 w 3932"/>
              <a:gd name="T85" fmla="*/ 413 h 888"/>
              <a:gd name="T86" fmla="*/ 2733 w 3932"/>
              <a:gd name="T87" fmla="*/ 126 h 888"/>
              <a:gd name="T88" fmla="*/ 2819 w 3932"/>
              <a:gd name="T89" fmla="*/ 81 h 888"/>
              <a:gd name="T90" fmla="*/ 2894 w 3932"/>
              <a:gd name="T91" fmla="*/ 61 h 888"/>
              <a:gd name="T92" fmla="*/ 2861 w 3932"/>
              <a:gd name="T93" fmla="*/ 142 h 888"/>
              <a:gd name="T94" fmla="*/ 2789 w 3932"/>
              <a:gd name="T95" fmla="*/ 176 h 888"/>
              <a:gd name="T96" fmla="*/ 2685 w 3932"/>
              <a:gd name="T97" fmla="*/ 162 h 888"/>
              <a:gd name="T98" fmla="*/ 3094 w 3932"/>
              <a:gd name="T99" fmla="*/ 82 h 888"/>
              <a:gd name="T100" fmla="*/ 3133 w 3932"/>
              <a:gd name="T101" fmla="*/ 173 h 888"/>
              <a:gd name="T102" fmla="*/ 2988 w 3932"/>
              <a:gd name="T103" fmla="*/ 132 h 888"/>
              <a:gd name="T104" fmla="*/ 3320 w 3932"/>
              <a:gd name="T105" fmla="*/ 195 h 888"/>
              <a:gd name="T106" fmla="*/ 3392 w 3932"/>
              <a:gd name="T107" fmla="*/ 339 h 888"/>
              <a:gd name="T108" fmla="*/ 3251 w 3932"/>
              <a:gd name="T109" fmla="*/ 235 h 888"/>
              <a:gd name="T110" fmla="*/ 3539 w 3932"/>
              <a:gd name="T111" fmla="*/ 373 h 888"/>
              <a:gd name="T112" fmla="*/ 3598 w 3932"/>
              <a:gd name="T113" fmla="*/ 534 h 888"/>
              <a:gd name="T114" fmla="*/ 3459 w 3932"/>
              <a:gd name="T115" fmla="*/ 398 h 888"/>
              <a:gd name="T116" fmla="*/ 3812 w 3932"/>
              <a:gd name="T117" fmla="*/ 659 h 888"/>
              <a:gd name="T118" fmla="*/ 3647 w 3932"/>
              <a:gd name="T119" fmla="*/ 585 h 888"/>
              <a:gd name="T120" fmla="*/ 3839 w 3932"/>
              <a:gd name="T121" fmla="*/ 798 h 888"/>
              <a:gd name="T122" fmla="*/ 194 w 3932"/>
              <a:gd name="T123" fmla="*/ 640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32" h="888">
                <a:moveTo>
                  <a:pt x="49" y="609"/>
                </a:moveTo>
                <a:lnTo>
                  <a:pt x="74" y="559"/>
                </a:lnTo>
                <a:lnTo>
                  <a:pt x="109" y="490"/>
                </a:lnTo>
                <a:lnTo>
                  <a:pt x="128" y="456"/>
                </a:lnTo>
                <a:lnTo>
                  <a:pt x="147" y="423"/>
                </a:lnTo>
                <a:lnTo>
                  <a:pt x="150" y="417"/>
                </a:lnTo>
                <a:lnTo>
                  <a:pt x="213" y="453"/>
                </a:lnTo>
                <a:lnTo>
                  <a:pt x="209" y="459"/>
                </a:lnTo>
                <a:lnTo>
                  <a:pt x="191" y="490"/>
                </a:lnTo>
                <a:lnTo>
                  <a:pt x="173" y="523"/>
                </a:lnTo>
                <a:lnTo>
                  <a:pt x="138" y="590"/>
                </a:lnTo>
                <a:lnTo>
                  <a:pt x="113" y="641"/>
                </a:lnTo>
                <a:lnTo>
                  <a:pt x="49" y="609"/>
                </a:lnTo>
                <a:close/>
                <a:moveTo>
                  <a:pt x="188" y="354"/>
                </a:moveTo>
                <a:lnTo>
                  <a:pt x="203" y="329"/>
                </a:lnTo>
                <a:lnTo>
                  <a:pt x="223" y="299"/>
                </a:lnTo>
                <a:lnTo>
                  <a:pt x="244" y="270"/>
                </a:lnTo>
                <a:lnTo>
                  <a:pt x="264" y="242"/>
                </a:lnTo>
                <a:lnTo>
                  <a:pt x="286" y="215"/>
                </a:lnTo>
                <a:lnTo>
                  <a:pt x="308" y="190"/>
                </a:lnTo>
                <a:lnTo>
                  <a:pt x="320" y="176"/>
                </a:lnTo>
                <a:lnTo>
                  <a:pt x="373" y="225"/>
                </a:lnTo>
                <a:lnTo>
                  <a:pt x="362" y="237"/>
                </a:lnTo>
                <a:lnTo>
                  <a:pt x="342" y="260"/>
                </a:lnTo>
                <a:lnTo>
                  <a:pt x="322" y="285"/>
                </a:lnTo>
                <a:lnTo>
                  <a:pt x="303" y="312"/>
                </a:lnTo>
                <a:lnTo>
                  <a:pt x="283" y="339"/>
                </a:lnTo>
                <a:lnTo>
                  <a:pt x="264" y="368"/>
                </a:lnTo>
                <a:lnTo>
                  <a:pt x="248" y="393"/>
                </a:lnTo>
                <a:lnTo>
                  <a:pt x="188" y="354"/>
                </a:lnTo>
                <a:close/>
                <a:moveTo>
                  <a:pt x="373" y="123"/>
                </a:moveTo>
                <a:lnTo>
                  <a:pt x="375" y="121"/>
                </a:lnTo>
                <a:lnTo>
                  <a:pt x="400" y="101"/>
                </a:lnTo>
                <a:lnTo>
                  <a:pt x="425" y="81"/>
                </a:lnTo>
                <a:lnTo>
                  <a:pt x="450" y="65"/>
                </a:lnTo>
                <a:lnTo>
                  <a:pt x="476" y="50"/>
                </a:lnTo>
                <a:lnTo>
                  <a:pt x="503" y="36"/>
                </a:lnTo>
                <a:lnTo>
                  <a:pt x="531" y="25"/>
                </a:lnTo>
                <a:lnTo>
                  <a:pt x="559" y="15"/>
                </a:lnTo>
                <a:lnTo>
                  <a:pt x="575" y="11"/>
                </a:lnTo>
                <a:lnTo>
                  <a:pt x="592" y="81"/>
                </a:lnTo>
                <a:lnTo>
                  <a:pt x="583" y="82"/>
                </a:lnTo>
                <a:lnTo>
                  <a:pt x="558" y="90"/>
                </a:lnTo>
                <a:lnTo>
                  <a:pt x="536" y="100"/>
                </a:lnTo>
                <a:lnTo>
                  <a:pt x="512" y="111"/>
                </a:lnTo>
                <a:lnTo>
                  <a:pt x="490" y="125"/>
                </a:lnTo>
                <a:lnTo>
                  <a:pt x="467" y="139"/>
                </a:lnTo>
                <a:lnTo>
                  <a:pt x="445" y="156"/>
                </a:lnTo>
                <a:lnTo>
                  <a:pt x="425" y="173"/>
                </a:lnTo>
                <a:lnTo>
                  <a:pt x="422" y="176"/>
                </a:lnTo>
                <a:lnTo>
                  <a:pt x="373" y="123"/>
                </a:lnTo>
                <a:close/>
                <a:moveTo>
                  <a:pt x="654" y="0"/>
                </a:moveTo>
                <a:lnTo>
                  <a:pt x="683" y="0"/>
                </a:lnTo>
                <a:lnTo>
                  <a:pt x="700" y="1"/>
                </a:lnTo>
                <a:lnTo>
                  <a:pt x="718" y="3"/>
                </a:lnTo>
                <a:lnTo>
                  <a:pt x="736" y="7"/>
                </a:lnTo>
                <a:lnTo>
                  <a:pt x="753" y="12"/>
                </a:lnTo>
                <a:lnTo>
                  <a:pt x="772" y="17"/>
                </a:lnTo>
                <a:lnTo>
                  <a:pt x="789" y="25"/>
                </a:lnTo>
                <a:lnTo>
                  <a:pt x="808" y="32"/>
                </a:lnTo>
                <a:lnTo>
                  <a:pt x="825" y="42"/>
                </a:lnTo>
                <a:lnTo>
                  <a:pt x="843" y="51"/>
                </a:lnTo>
                <a:lnTo>
                  <a:pt x="861" y="61"/>
                </a:lnTo>
                <a:lnTo>
                  <a:pt x="875" y="70"/>
                </a:lnTo>
                <a:lnTo>
                  <a:pt x="837" y="131"/>
                </a:lnTo>
                <a:lnTo>
                  <a:pt x="825" y="123"/>
                </a:lnTo>
                <a:lnTo>
                  <a:pt x="809" y="114"/>
                </a:lnTo>
                <a:lnTo>
                  <a:pt x="793" y="106"/>
                </a:lnTo>
                <a:lnTo>
                  <a:pt x="778" y="98"/>
                </a:lnTo>
                <a:lnTo>
                  <a:pt x="762" y="92"/>
                </a:lnTo>
                <a:lnTo>
                  <a:pt x="748" y="86"/>
                </a:lnTo>
                <a:lnTo>
                  <a:pt x="734" y="81"/>
                </a:lnTo>
                <a:lnTo>
                  <a:pt x="722" y="78"/>
                </a:lnTo>
                <a:lnTo>
                  <a:pt x="708" y="75"/>
                </a:lnTo>
                <a:lnTo>
                  <a:pt x="695" y="72"/>
                </a:lnTo>
                <a:lnTo>
                  <a:pt x="683" y="72"/>
                </a:lnTo>
                <a:lnTo>
                  <a:pt x="654" y="72"/>
                </a:lnTo>
                <a:lnTo>
                  <a:pt x="654" y="0"/>
                </a:lnTo>
                <a:close/>
                <a:moveTo>
                  <a:pt x="937" y="112"/>
                </a:moveTo>
                <a:lnTo>
                  <a:pt x="953" y="123"/>
                </a:lnTo>
                <a:lnTo>
                  <a:pt x="971" y="139"/>
                </a:lnTo>
                <a:lnTo>
                  <a:pt x="1009" y="168"/>
                </a:lnTo>
                <a:lnTo>
                  <a:pt x="1048" y="201"/>
                </a:lnTo>
                <a:lnTo>
                  <a:pt x="1087" y="234"/>
                </a:lnTo>
                <a:lnTo>
                  <a:pt x="1106" y="251"/>
                </a:lnTo>
                <a:lnTo>
                  <a:pt x="1057" y="304"/>
                </a:lnTo>
                <a:lnTo>
                  <a:pt x="1039" y="289"/>
                </a:lnTo>
                <a:lnTo>
                  <a:pt x="1001" y="256"/>
                </a:lnTo>
                <a:lnTo>
                  <a:pt x="965" y="225"/>
                </a:lnTo>
                <a:lnTo>
                  <a:pt x="928" y="195"/>
                </a:lnTo>
                <a:lnTo>
                  <a:pt x="911" y="181"/>
                </a:lnTo>
                <a:lnTo>
                  <a:pt x="895" y="170"/>
                </a:lnTo>
                <a:lnTo>
                  <a:pt x="937" y="112"/>
                </a:lnTo>
                <a:close/>
                <a:moveTo>
                  <a:pt x="1159" y="299"/>
                </a:moveTo>
                <a:lnTo>
                  <a:pt x="1165" y="306"/>
                </a:lnTo>
                <a:lnTo>
                  <a:pt x="1206" y="343"/>
                </a:lnTo>
                <a:lnTo>
                  <a:pt x="1285" y="418"/>
                </a:lnTo>
                <a:lnTo>
                  <a:pt x="1317" y="448"/>
                </a:lnTo>
                <a:lnTo>
                  <a:pt x="1267" y="501"/>
                </a:lnTo>
                <a:lnTo>
                  <a:pt x="1235" y="471"/>
                </a:lnTo>
                <a:lnTo>
                  <a:pt x="1156" y="396"/>
                </a:lnTo>
                <a:lnTo>
                  <a:pt x="1117" y="359"/>
                </a:lnTo>
                <a:lnTo>
                  <a:pt x="1110" y="353"/>
                </a:lnTo>
                <a:lnTo>
                  <a:pt x="1159" y="299"/>
                </a:lnTo>
                <a:close/>
                <a:moveTo>
                  <a:pt x="1368" y="496"/>
                </a:moveTo>
                <a:lnTo>
                  <a:pt x="1406" y="531"/>
                </a:lnTo>
                <a:lnTo>
                  <a:pt x="1445" y="567"/>
                </a:lnTo>
                <a:lnTo>
                  <a:pt x="1485" y="601"/>
                </a:lnTo>
                <a:lnTo>
                  <a:pt x="1524" y="634"/>
                </a:lnTo>
                <a:lnTo>
                  <a:pt x="1529" y="637"/>
                </a:lnTo>
                <a:lnTo>
                  <a:pt x="1484" y="693"/>
                </a:lnTo>
                <a:lnTo>
                  <a:pt x="1479" y="688"/>
                </a:lnTo>
                <a:lnTo>
                  <a:pt x="1438" y="656"/>
                </a:lnTo>
                <a:lnTo>
                  <a:pt x="1398" y="620"/>
                </a:lnTo>
                <a:lnTo>
                  <a:pt x="1357" y="584"/>
                </a:lnTo>
                <a:lnTo>
                  <a:pt x="1320" y="549"/>
                </a:lnTo>
                <a:lnTo>
                  <a:pt x="1368" y="496"/>
                </a:lnTo>
                <a:close/>
                <a:moveTo>
                  <a:pt x="1585" y="681"/>
                </a:moveTo>
                <a:lnTo>
                  <a:pt x="1602" y="695"/>
                </a:lnTo>
                <a:lnTo>
                  <a:pt x="1623" y="707"/>
                </a:lnTo>
                <a:lnTo>
                  <a:pt x="1641" y="721"/>
                </a:lnTo>
                <a:lnTo>
                  <a:pt x="1660" y="732"/>
                </a:lnTo>
                <a:lnTo>
                  <a:pt x="1679" y="745"/>
                </a:lnTo>
                <a:lnTo>
                  <a:pt x="1698" y="755"/>
                </a:lnTo>
                <a:lnTo>
                  <a:pt x="1716" y="765"/>
                </a:lnTo>
                <a:lnTo>
                  <a:pt x="1734" y="774"/>
                </a:lnTo>
                <a:lnTo>
                  <a:pt x="1752" y="784"/>
                </a:lnTo>
                <a:lnTo>
                  <a:pt x="1762" y="787"/>
                </a:lnTo>
                <a:lnTo>
                  <a:pt x="1734" y="854"/>
                </a:lnTo>
                <a:lnTo>
                  <a:pt x="1721" y="848"/>
                </a:lnTo>
                <a:lnTo>
                  <a:pt x="1701" y="838"/>
                </a:lnTo>
                <a:lnTo>
                  <a:pt x="1680" y="829"/>
                </a:lnTo>
                <a:lnTo>
                  <a:pt x="1662" y="818"/>
                </a:lnTo>
                <a:lnTo>
                  <a:pt x="1641" y="805"/>
                </a:lnTo>
                <a:lnTo>
                  <a:pt x="1621" y="793"/>
                </a:lnTo>
                <a:lnTo>
                  <a:pt x="1601" y="780"/>
                </a:lnTo>
                <a:lnTo>
                  <a:pt x="1581" y="766"/>
                </a:lnTo>
                <a:lnTo>
                  <a:pt x="1560" y="751"/>
                </a:lnTo>
                <a:lnTo>
                  <a:pt x="1541" y="738"/>
                </a:lnTo>
                <a:lnTo>
                  <a:pt x="1585" y="681"/>
                </a:lnTo>
                <a:close/>
                <a:moveTo>
                  <a:pt x="1823" y="809"/>
                </a:moveTo>
                <a:lnTo>
                  <a:pt x="1837" y="812"/>
                </a:lnTo>
                <a:lnTo>
                  <a:pt x="1854" y="815"/>
                </a:lnTo>
                <a:lnTo>
                  <a:pt x="1869" y="816"/>
                </a:lnTo>
                <a:lnTo>
                  <a:pt x="1885" y="818"/>
                </a:lnTo>
                <a:lnTo>
                  <a:pt x="1901" y="816"/>
                </a:lnTo>
                <a:lnTo>
                  <a:pt x="1916" y="816"/>
                </a:lnTo>
                <a:lnTo>
                  <a:pt x="1930" y="813"/>
                </a:lnTo>
                <a:lnTo>
                  <a:pt x="1946" y="812"/>
                </a:lnTo>
                <a:lnTo>
                  <a:pt x="1962" y="807"/>
                </a:lnTo>
                <a:lnTo>
                  <a:pt x="1977" y="802"/>
                </a:lnTo>
                <a:lnTo>
                  <a:pt x="1993" y="796"/>
                </a:lnTo>
                <a:lnTo>
                  <a:pt x="2008" y="790"/>
                </a:lnTo>
                <a:lnTo>
                  <a:pt x="2010" y="790"/>
                </a:lnTo>
                <a:lnTo>
                  <a:pt x="2040" y="854"/>
                </a:lnTo>
                <a:lnTo>
                  <a:pt x="2035" y="857"/>
                </a:lnTo>
                <a:lnTo>
                  <a:pt x="2016" y="865"/>
                </a:lnTo>
                <a:lnTo>
                  <a:pt x="1997" y="871"/>
                </a:lnTo>
                <a:lnTo>
                  <a:pt x="1979" y="877"/>
                </a:lnTo>
                <a:lnTo>
                  <a:pt x="1958" y="882"/>
                </a:lnTo>
                <a:lnTo>
                  <a:pt x="1940" y="885"/>
                </a:lnTo>
                <a:lnTo>
                  <a:pt x="1921" y="888"/>
                </a:lnTo>
                <a:lnTo>
                  <a:pt x="1901" y="888"/>
                </a:lnTo>
                <a:lnTo>
                  <a:pt x="1880" y="888"/>
                </a:lnTo>
                <a:lnTo>
                  <a:pt x="1860" y="888"/>
                </a:lnTo>
                <a:lnTo>
                  <a:pt x="1841" y="885"/>
                </a:lnTo>
                <a:lnTo>
                  <a:pt x="1821" y="882"/>
                </a:lnTo>
                <a:lnTo>
                  <a:pt x="1807" y="879"/>
                </a:lnTo>
                <a:lnTo>
                  <a:pt x="1823" y="809"/>
                </a:lnTo>
                <a:close/>
                <a:moveTo>
                  <a:pt x="2069" y="757"/>
                </a:moveTo>
                <a:lnTo>
                  <a:pt x="2071" y="757"/>
                </a:lnTo>
                <a:lnTo>
                  <a:pt x="2087" y="746"/>
                </a:lnTo>
                <a:lnTo>
                  <a:pt x="2102" y="735"/>
                </a:lnTo>
                <a:lnTo>
                  <a:pt x="2119" y="723"/>
                </a:lnTo>
                <a:lnTo>
                  <a:pt x="2135" y="710"/>
                </a:lnTo>
                <a:lnTo>
                  <a:pt x="2168" y="684"/>
                </a:lnTo>
                <a:lnTo>
                  <a:pt x="2199" y="656"/>
                </a:lnTo>
                <a:lnTo>
                  <a:pt x="2230" y="626"/>
                </a:lnTo>
                <a:lnTo>
                  <a:pt x="2280" y="679"/>
                </a:lnTo>
                <a:lnTo>
                  <a:pt x="2247" y="709"/>
                </a:lnTo>
                <a:lnTo>
                  <a:pt x="2213" y="740"/>
                </a:lnTo>
                <a:lnTo>
                  <a:pt x="2179" y="768"/>
                </a:lnTo>
                <a:lnTo>
                  <a:pt x="2161" y="780"/>
                </a:lnTo>
                <a:lnTo>
                  <a:pt x="2144" y="794"/>
                </a:lnTo>
                <a:lnTo>
                  <a:pt x="2126" y="805"/>
                </a:lnTo>
                <a:lnTo>
                  <a:pt x="2108" y="818"/>
                </a:lnTo>
                <a:lnTo>
                  <a:pt x="2107" y="818"/>
                </a:lnTo>
                <a:lnTo>
                  <a:pt x="2069" y="757"/>
                </a:lnTo>
                <a:close/>
                <a:moveTo>
                  <a:pt x="2280" y="576"/>
                </a:moveTo>
                <a:lnTo>
                  <a:pt x="2296" y="560"/>
                </a:lnTo>
                <a:lnTo>
                  <a:pt x="2329" y="526"/>
                </a:lnTo>
                <a:lnTo>
                  <a:pt x="2360" y="490"/>
                </a:lnTo>
                <a:lnTo>
                  <a:pt x="2393" y="456"/>
                </a:lnTo>
                <a:lnTo>
                  <a:pt x="2425" y="418"/>
                </a:lnTo>
                <a:lnTo>
                  <a:pt x="2478" y="467"/>
                </a:lnTo>
                <a:lnTo>
                  <a:pt x="2446" y="504"/>
                </a:lnTo>
                <a:lnTo>
                  <a:pt x="2413" y="538"/>
                </a:lnTo>
                <a:lnTo>
                  <a:pt x="2380" y="574"/>
                </a:lnTo>
                <a:lnTo>
                  <a:pt x="2347" y="610"/>
                </a:lnTo>
                <a:lnTo>
                  <a:pt x="2332" y="626"/>
                </a:lnTo>
                <a:lnTo>
                  <a:pt x="2280" y="576"/>
                </a:lnTo>
                <a:close/>
                <a:moveTo>
                  <a:pt x="2474" y="365"/>
                </a:moveTo>
                <a:lnTo>
                  <a:pt x="2489" y="349"/>
                </a:lnTo>
                <a:lnTo>
                  <a:pt x="2521" y="315"/>
                </a:lnTo>
                <a:lnTo>
                  <a:pt x="2553" y="281"/>
                </a:lnTo>
                <a:lnTo>
                  <a:pt x="2586" y="250"/>
                </a:lnTo>
                <a:lnTo>
                  <a:pt x="2619" y="218"/>
                </a:lnTo>
                <a:lnTo>
                  <a:pt x="2628" y="210"/>
                </a:lnTo>
                <a:lnTo>
                  <a:pt x="2675" y="264"/>
                </a:lnTo>
                <a:lnTo>
                  <a:pt x="2667" y="270"/>
                </a:lnTo>
                <a:lnTo>
                  <a:pt x="2636" y="299"/>
                </a:lnTo>
                <a:lnTo>
                  <a:pt x="2605" y="331"/>
                </a:lnTo>
                <a:lnTo>
                  <a:pt x="2574" y="364"/>
                </a:lnTo>
                <a:lnTo>
                  <a:pt x="2543" y="398"/>
                </a:lnTo>
                <a:lnTo>
                  <a:pt x="2527" y="413"/>
                </a:lnTo>
                <a:lnTo>
                  <a:pt x="2474" y="365"/>
                </a:lnTo>
                <a:close/>
                <a:moveTo>
                  <a:pt x="2685" y="162"/>
                </a:moveTo>
                <a:lnTo>
                  <a:pt x="2700" y="150"/>
                </a:lnTo>
                <a:lnTo>
                  <a:pt x="2717" y="137"/>
                </a:lnTo>
                <a:lnTo>
                  <a:pt x="2733" y="126"/>
                </a:lnTo>
                <a:lnTo>
                  <a:pt x="2750" y="115"/>
                </a:lnTo>
                <a:lnTo>
                  <a:pt x="2767" y="106"/>
                </a:lnTo>
                <a:lnTo>
                  <a:pt x="2785" y="96"/>
                </a:lnTo>
                <a:lnTo>
                  <a:pt x="2802" y="89"/>
                </a:lnTo>
                <a:lnTo>
                  <a:pt x="2819" y="81"/>
                </a:lnTo>
                <a:lnTo>
                  <a:pt x="2836" y="75"/>
                </a:lnTo>
                <a:lnTo>
                  <a:pt x="2853" y="68"/>
                </a:lnTo>
                <a:lnTo>
                  <a:pt x="2872" y="65"/>
                </a:lnTo>
                <a:lnTo>
                  <a:pt x="2889" y="61"/>
                </a:lnTo>
                <a:lnTo>
                  <a:pt x="2894" y="61"/>
                </a:lnTo>
                <a:lnTo>
                  <a:pt x="2902" y="132"/>
                </a:lnTo>
                <a:lnTo>
                  <a:pt x="2902" y="132"/>
                </a:lnTo>
                <a:lnTo>
                  <a:pt x="2889" y="134"/>
                </a:lnTo>
                <a:lnTo>
                  <a:pt x="2875" y="137"/>
                </a:lnTo>
                <a:lnTo>
                  <a:pt x="2861" y="142"/>
                </a:lnTo>
                <a:lnTo>
                  <a:pt x="2847" y="146"/>
                </a:lnTo>
                <a:lnTo>
                  <a:pt x="2833" y="153"/>
                </a:lnTo>
                <a:lnTo>
                  <a:pt x="2819" y="161"/>
                </a:lnTo>
                <a:lnTo>
                  <a:pt x="2803" y="168"/>
                </a:lnTo>
                <a:lnTo>
                  <a:pt x="2789" y="176"/>
                </a:lnTo>
                <a:lnTo>
                  <a:pt x="2774" y="186"/>
                </a:lnTo>
                <a:lnTo>
                  <a:pt x="2760" y="196"/>
                </a:lnTo>
                <a:lnTo>
                  <a:pt x="2744" y="207"/>
                </a:lnTo>
                <a:lnTo>
                  <a:pt x="2728" y="218"/>
                </a:lnTo>
                <a:lnTo>
                  <a:pt x="2685" y="162"/>
                </a:lnTo>
                <a:close/>
                <a:moveTo>
                  <a:pt x="2972" y="59"/>
                </a:moveTo>
                <a:lnTo>
                  <a:pt x="2994" y="61"/>
                </a:lnTo>
                <a:lnTo>
                  <a:pt x="3027" y="67"/>
                </a:lnTo>
                <a:lnTo>
                  <a:pt x="3061" y="73"/>
                </a:lnTo>
                <a:lnTo>
                  <a:pt x="3094" y="82"/>
                </a:lnTo>
                <a:lnTo>
                  <a:pt x="3127" y="93"/>
                </a:lnTo>
                <a:lnTo>
                  <a:pt x="3159" y="106"/>
                </a:lnTo>
                <a:lnTo>
                  <a:pt x="3191" y="120"/>
                </a:lnTo>
                <a:lnTo>
                  <a:pt x="3161" y="186"/>
                </a:lnTo>
                <a:lnTo>
                  <a:pt x="3133" y="173"/>
                </a:lnTo>
                <a:lnTo>
                  <a:pt x="3105" y="162"/>
                </a:lnTo>
                <a:lnTo>
                  <a:pt x="3075" y="151"/>
                </a:lnTo>
                <a:lnTo>
                  <a:pt x="3045" y="143"/>
                </a:lnTo>
                <a:lnTo>
                  <a:pt x="3017" y="137"/>
                </a:lnTo>
                <a:lnTo>
                  <a:pt x="2988" y="132"/>
                </a:lnTo>
                <a:lnTo>
                  <a:pt x="2967" y="131"/>
                </a:lnTo>
                <a:lnTo>
                  <a:pt x="2972" y="59"/>
                </a:lnTo>
                <a:close/>
                <a:moveTo>
                  <a:pt x="3258" y="156"/>
                </a:moveTo>
                <a:lnTo>
                  <a:pt x="3289" y="175"/>
                </a:lnTo>
                <a:lnTo>
                  <a:pt x="3320" y="195"/>
                </a:lnTo>
                <a:lnTo>
                  <a:pt x="3351" y="217"/>
                </a:lnTo>
                <a:lnTo>
                  <a:pt x="3383" y="240"/>
                </a:lnTo>
                <a:lnTo>
                  <a:pt x="3414" y="264"/>
                </a:lnTo>
                <a:lnTo>
                  <a:pt x="3437" y="284"/>
                </a:lnTo>
                <a:lnTo>
                  <a:pt x="3392" y="339"/>
                </a:lnTo>
                <a:lnTo>
                  <a:pt x="3370" y="321"/>
                </a:lnTo>
                <a:lnTo>
                  <a:pt x="3341" y="298"/>
                </a:lnTo>
                <a:lnTo>
                  <a:pt x="3311" y="276"/>
                </a:lnTo>
                <a:lnTo>
                  <a:pt x="3281" y="254"/>
                </a:lnTo>
                <a:lnTo>
                  <a:pt x="3251" y="235"/>
                </a:lnTo>
                <a:lnTo>
                  <a:pt x="3220" y="217"/>
                </a:lnTo>
                <a:lnTo>
                  <a:pt x="3258" y="156"/>
                </a:lnTo>
                <a:close/>
                <a:moveTo>
                  <a:pt x="3494" y="331"/>
                </a:moveTo>
                <a:lnTo>
                  <a:pt x="3508" y="345"/>
                </a:lnTo>
                <a:lnTo>
                  <a:pt x="3539" y="373"/>
                </a:lnTo>
                <a:lnTo>
                  <a:pt x="3569" y="403"/>
                </a:lnTo>
                <a:lnTo>
                  <a:pt x="3600" y="432"/>
                </a:lnTo>
                <a:lnTo>
                  <a:pt x="3629" y="463"/>
                </a:lnTo>
                <a:lnTo>
                  <a:pt x="3650" y="484"/>
                </a:lnTo>
                <a:lnTo>
                  <a:pt x="3598" y="534"/>
                </a:lnTo>
                <a:lnTo>
                  <a:pt x="3579" y="513"/>
                </a:lnTo>
                <a:lnTo>
                  <a:pt x="3550" y="484"/>
                </a:lnTo>
                <a:lnTo>
                  <a:pt x="3519" y="454"/>
                </a:lnTo>
                <a:lnTo>
                  <a:pt x="3489" y="426"/>
                </a:lnTo>
                <a:lnTo>
                  <a:pt x="3459" y="398"/>
                </a:lnTo>
                <a:lnTo>
                  <a:pt x="3445" y="385"/>
                </a:lnTo>
                <a:lnTo>
                  <a:pt x="3494" y="331"/>
                </a:lnTo>
                <a:close/>
                <a:moveTo>
                  <a:pt x="3700" y="535"/>
                </a:moveTo>
                <a:lnTo>
                  <a:pt x="3751" y="591"/>
                </a:lnTo>
                <a:lnTo>
                  <a:pt x="3812" y="659"/>
                </a:lnTo>
                <a:lnTo>
                  <a:pt x="3845" y="696"/>
                </a:lnTo>
                <a:lnTo>
                  <a:pt x="3790" y="745"/>
                </a:lnTo>
                <a:lnTo>
                  <a:pt x="3759" y="707"/>
                </a:lnTo>
                <a:lnTo>
                  <a:pt x="3698" y="641"/>
                </a:lnTo>
                <a:lnTo>
                  <a:pt x="3647" y="585"/>
                </a:lnTo>
                <a:lnTo>
                  <a:pt x="3700" y="535"/>
                </a:lnTo>
                <a:close/>
                <a:moveTo>
                  <a:pt x="3892" y="751"/>
                </a:moveTo>
                <a:lnTo>
                  <a:pt x="3932" y="796"/>
                </a:lnTo>
                <a:lnTo>
                  <a:pt x="3878" y="843"/>
                </a:lnTo>
                <a:lnTo>
                  <a:pt x="3839" y="798"/>
                </a:lnTo>
                <a:lnTo>
                  <a:pt x="3892" y="751"/>
                </a:lnTo>
                <a:close/>
                <a:moveTo>
                  <a:pt x="194" y="640"/>
                </a:moveTo>
                <a:lnTo>
                  <a:pt x="2" y="787"/>
                </a:lnTo>
                <a:lnTo>
                  <a:pt x="0" y="546"/>
                </a:lnTo>
                <a:lnTo>
                  <a:pt x="194" y="640"/>
                </a:lnTo>
                <a:close/>
              </a:path>
            </a:pathLst>
          </a:custGeom>
          <a:solidFill>
            <a:srgbClr val="97AD4A"/>
          </a:solidFill>
          <a:ln w="0">
            <a:solidFill>
              <a:srgbClr val="97AD4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7" name="Picture 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30" y="5479391"/>
            <a:ext cx="482175" cy="46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8" name="Picture 1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30" y="5479391"/>
            <a:ext cx="482175" cy="46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8" name="Freeform 125"/>
          <p:cNvSpPr>
            <a:spLocks noEditPoints="1"/>
          </p:cNvSpPr>
          <p:nvPr/>
        </p:nvSpPr>
        <p:spPr bwMode="auto">
          <a:xfrm>
            <a:off x="8126530" y="5622244"/>
            <a:ext cx="220381" cy="192768"/>
          </a:xfrm>
          <a:custGeom>
            <a:avLst/>
            <a:gdLst>
              <a:gd name="T0" fmla="*/ 101 w 298"/>
              <a:gd name="T1" fmla="*/ 0 h 293"/>
              <a:gd name="T2" fmla="*/ 151 w 298"/>
              <a:gd name="T3" fmla="*/ 46 h 293"/>
              <a:gd name="T4" fmla="*/ 164 w 298"/>
              <a:gd name="T5" fmla="*/ 64 h 293"/>
              <a:gd name="T6" fmla="*/ 167 w 298"/>
              <a:gd name="T7" fmla="*/ 81 h 293"/>
              <a:gd name="T8" fmla="*/ 161 w 298"/>
              <a:gd name="T9" fmla="*/ 100 h 293"/>
              <a:gd name="T10" fmla="*/ 140 w 298"/>
              <a:gd name="T11" fmla="*/ 120 h 293"/>
              <a:gd name="T12" fmla="*/ 116 w 298"/>
              <a:gd name="T13" fmla="*/ 123 h 293"/>
              <a:gd name="T14" fmla="*/ 95 w 298"/>
              <a:gd name="T15" fmla="*/ 114 h 293"/>
              <a:gd name="T16" fmla="*/ 55 w 298"/>
              <a:gd name="T17" fmla="*/ 78 h 293"/>
              <a:gd name="T18" fmla="*/ 0 w 298"/>
              <a:gd name="T19" fmla="*/ 107 h 293"/>
              <a:gd name="T20" fmla="*/ 95 w 298"/>
              <a:gd name="T21" fmla="*/ 92 h 293"/>
              <a:gd name="T22" fmla="*/ 109 w 298"/>
              <a:gd name="T23" fmla="*/ 101 h 293"/>
              <a:gd name="T24" fmla="*/ 130 w 298"/>
              <a:gd name="T25" fmla="*/ 103 h 293"/>
              <a:gd name="T26" fmla="*/ 145 w 298"/>
              <a:gd name="T27" fmla="*/ 89 h 293"/>
              <a:gd name="T28" fmla="*/ 147 w 298"/>
              <a:gd name="T29" fmla="*/ 73 h 293"/>
              <a:gd name="T30" fmla="*/ 139 w 298"/>
              <a:gd name="T31" fmla="*/ 60 h 293"/>
              <a:gd name="T32" fmla="*/ 103 w 298"/>
              <a:gd name="T33" fmla="*/ 26 h 293"/>
              <a:gd name="T34" fmla="*/ 131 w 298"/>
              <a:gd name="T35" fmla="*/ 157 h 293"/>
              <a:gd name="T36" fmla="*/ 151 w 298"/>
              <a:gd name="T37" fmla="*/ 142 h 293"/>
              <a:gd name="T38" fmla="*/ 173 w 298"/>
              <a:gd name="T39" fmla="*/ 137 h 293"/>
              <a:gd name="T40" fmla="*/ 190 w 298"/>
              <a:gd name="T41" fmla="*/ 140 h 293"/>
              <a:gd name="T42" fmla="*/ 206 w 298"/>
              <a:gd name="T43" fmla="*/ 151 h 293"/>
              <a:gd name="T44" fmla="*/ 219 w 298"/>
              <a:gd name="T45" fmla="*/ 168 h 293"/>
              <a:gd name="T46" fmla="*/ 223 w 298"/>
              <a:gd name="T47" fmla="*/ 187 h 293"/>
              <a:gd name="T48" fmla="*/ 219 w 298"/>
              <a:gd name="T49" fmla="*/ 206 h 293"/>
              <a:gd name="T50" fmla="*/ 206 w 298"/>
              <a:gd name="T51" fmla="*/ 226 h 293"/>
              <a:gd name="T52" fmla="*/ 180 w 298"/>
              <a:gd name="T53" fmla="*/ 245 h 293"/>
              <a:gd name="T54" fmla="*/ 153 w 298"/>
              <a:gd name="T55" fmla="*/ 246 h 293"/>
              <a:gd name="T56" fmla="*/ 130 w 298"/>
              <a:gd name="T57" fmla="*/ 234 h 293"/>
              <a:gd name="T58" fmla="*/ 117 w 298"/>
              <a:gd name="T59" fmla="*/ 217 h 293"/>
              <a:gd name="T60" fmla="*/ 112 w 298"/>
              <a:gd name="T61" fmla="*/ 198 h 293"/>
              <a:gd name="T62" fmla="*/ 117 w 298"/>
              <a:gd name="T63" fmla="*/ 178 h 293"/>
              <a:gd name="T64" fmla="*/ 131 w 298"/>
              <a:gd name="T65" fmla="*/ 157 h 293"/>
              <a:gd name="T66" fmla="*/ 145 w 298"/>
              <a:gd name="T67" fmla="*/ 170 h 293"/>
              <a:gd name="T68" fmla="*/ 134 w 298"/>
              <a:gd name="T69" fmla="*/ 185 h 293"/>
              <a:gd name="T70" fmla="*/ 130 w 298"/>
              <a:gd name="T71" fmla="*/ 199 h 293"/>
              <a:gd name="T72" fmla="*/ 140 w 298"/>
              <a:gd name="T73" fmla="*/ 223 h 293"/>
              <a:gd name="T74" fmla="*/ 164 w 298"/>
              <a:gd name="T75" fmla="*/ 231 h 293"/>
              <a:gd name="T76" fmla="*/ 178 w 298"/>
              <a:gd name="T77" fmla="*/ 226 h 293"/>
              <a:gd name="T78" fmla="*/ 192 w 298"/>
              <a:gd name="T79" fmla="*/ 214 h 293"/>
              <a:gd name="T80" fmla="*/ 201 w 298"/>
              <a:gd name="T81" fmla="*/ 199 h 293"/>
              <a:gd name="T82" fmla="*/ 206 w 298"/>
              <a:gd name="T83" fmla="*/ 185 h 293"/>
              <a:gd name="T84" fmla="*/ 197 w 298"/>
              <a:gd name="T85" fmla="*/ 162 h 293"/>
              <a:gd name="T86" fmla="*/ 173 w 298"/>
              <a:gd name="T87" fmla="*/ 154 h 293"/>
              <a:gd name="T88" fmla="*/ 159 w 298"/>
              <a:gd name="T89" fmla="*/ 159 h 293"/>
              <a:gd name="T90" fmla="*/ 145 w 298"/>
              <a:gd name="T91" fmla="*/ 170 h 293"/>
              <a:gd name="T92" fmla="*/ 183 w 298"/>
              <a:gd name="T93" fmla="*/ 281 h 293"/>
              <a:gd name="T94" fmla="*/ 298 w 298"/>
              <a:gd name="T95" fmla="*/ 184 h 293"/>
              <a:gd name="T96" fmla="*/ 183 w 298"/>
              <a:gd name="T97" fmla="*/ 28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8" h="293">
                <a:moveTo>
                  <a:pt x="0" y="107"/>
                </a:moveTo>
                <a:lnTo>
                  <a:pt x="101" y="0"/>
                </a:lnTo>
                <a:lnTo>
                  <a:pt x="142" y="39"/>
                </a:lnTo>
                <a:lnTo>
                  <a:pt x="151" y="46"/>
                </a:lnTo>
                <a:lnTo>
                  <a:pt x="158" y="54"/>
                </a:lnTo>
                <a:lnTo>
                  <a:pt x="164" y="64"/>
                </a:lnTo>
                <a:lnTo>
                  <a:pt x="167" y="71"/>
                </a:lnTo>
                <a:lnTo>
                  <a:pt x="167" y="81"/>
                </a:lnTo>
                <a:lnTo>
                  <a:pt x="165" y="90"/>
                </a:lnTo>
                <a:lnTo>
                  <a:pt x="161" y="100"/>
                </a:lnTo>
                <a:lnTo>
                  <a:pt x="155" y="109"/>
                </a:lnTo>
                <a:lnTo>
                  <a:pt x="140" y="120"/>
                </a:lnTo>
                <a:lnTo>
                  <a:pt x="123" y="125"/>
                </a:lnTo>
                <a:lnTo>
                  <a:pt x="116" y="123"/>
                </a:lnTo>
                <a:lnTo>
                  <a:pt x="105" y="120"/>
                </a:lnTo>
                <a:lnTo>
                  <a:pt x="95" y="114"/>
                </a:lnTo>
                <a:lnTo>
                  <a:pt x="83" y="104"/>
                </a:lnTo>
                <a:lnTo>
                  <a:pt x="55" y="78"/>
                </a:lnTo>
                <a:lnTo>
                  <a:pt x="14" y="121"/>
                </a:lnTo>
                <a:lnTo>
                  <a:pt x="0" y="107"/>
                </a:lnTo>
                <a:close/>
                <a:moveTo>
                  <a:pt x="67" y="65"/>
                </a:moveTo>
                <a:lnTo>
                  <a:pt x="95" y="92"/>
                </a:lnTo>
                <a:lnTo>
                  <a:pt x="103" y="96"/>
                </a:lnTo>
                <a:lnTo>
                  <a:pt x="109" y="101"/>
                </a:lnTo>
                <a:lnTo>
                  <a:pt x="120" y="104"/>
                </a:lnTo>
                <a:lnTo>
                  <a:pt x="130" y="103"/>
                </a:lnTo>
                <a:lnTo>
                  <a:pt x="139" y="95"/>
                </a:lnTo>
                <a:lnTo>
                  <a:pt x="145" y="89"/>
                </a:lnTo>
                <a:lnTo>
                  <a:pt x="147" y="81"/>
                </a:lnTo>
                <a:lnTo>
                  <a:pt x="147" y="73"/>
                </a:lnTo>
                <a:lnTo>
                  <a:pt x="144" y="65"/>
                </a:lnTo>
                <a:lnTo>
                  <a:pt x="139" y="60"/>
                </a:lnTo>
                <a:lnTo>
                  <a:pt x="131" y="51"/>
                </a:lnTo>
                <a:lnTo>
                  <a:pt x="103" y="26"/>
                </a:lnTo>
                <a:lnTo>
                  <a:pt x="67" y="65"/>
                </a:lnTo>
                <a:close/>
                <a:moveTo>
                  <a:pt x="131" y="157"/>
                </a:moveTo>
                <a:lnTo>
                  <a:pt x="142" y="148"/>
                </a:lnTo>
                <a:lnTo>
                  <a:pt x="151" y="142"/>
                </a:lnTo>
                <a:lnTo>
                  <a:pt x="162" y="137"/>
                </a:lnTo>
                <a:lnTo>
                  <a:pt x="173" y="137"/>
                </a:lnTo>
                <a:lnTo>
                  <a:pt x="183" y="139"/>
                </a:lnTo>
                <a:lnTo>
                  <a:pt x="190" y="140"/>
                </a:lnTo>
                <a:lnTo>
                  <a:pt x="200" y="145"/>
                </a:lnTo>
                <a:lnTo>
                  <a:pt x="206" y="151"/>
                </a:lnTo>
                <a:lnTo>
                  <a:pt x="214" y="159"/>
                </a:lnTo>
                <a:lnTo>
                  <a:pt x="219" y="168"/>
                </a:lnTo>
                <a:lnTo>
                  <a:pt x="222" y="176"/>
                </a:lnTo>
                <a:lnTo>
                  <a:pt x="223" y="187"/>
                </a:lnTo>
                <a:lnTo>
                  <a:pt x="222" y="196"/>
                </a:lnTo>
                <a:lnTo>
                  <a:pt x="219" y="206"/>
                </a:lnTo>
                <a:lnTo>
                  <a:pt x="214" y="217"/>
                </a:lnTo>
                <a:lnTo>
                  <a:pt x="206" y="226"/>
                </a:lnTo>
                <a:lnTo>
                  <a:pt x="192" y="238"/>
                </a:lnTo>
                <a:lnTo>
                  <a:pt x="180" y="245"/>
                </a:lnTo>
                <a:lnTo>
                  <a:pt x="165" y="248"/>
                </a:lnTo>
                <a:lnTo>
                  <a:pt x="153" y="246"/>
                </a:lnTo>
                <a:lnTo>
                  <a:pt x="140" y="242"/>
                </a:lnTo>
                <a:lnTo>
                  <a:pt x="130" y="234"/>
                </a:lnTo>
                <a:lnTo>
                  <a:pt x="122" y="226"/>
                </a:lnTo>
                <a:lnTo>
                  <a:pt x="117" y="217"/>
                </a:lnTo>
                <a:lnTo>
                  <a:pt x="114" y="207"/>
                </a:lnTo>
                <a:lnTo>
                  <a:pt x="112" y="198"/>
                </a:lnTo>
                <a:lnTo>
                  <a:pt x="114" y="187"/>
                </a:lnTo>
                <a:lnTo>
                  <a:pt x="117" y="178"/>
                </a:lnTo>
                <a:lnTo>
                  <a:pt x="123" y="168"/>
                </a:lnTo>
                <a:lnTo>
                  <a:pt x="131" y="157"/>
                </a:lnTo>
                <a:lnTo>
                  <a:pt x="131" y="157"/>
                </a:lnTo>
                <a:close/>
                <a:moveTo>
                  <a:pt x="145" y="170"/>
                </a:moveTo>
                <a:lnTo>
                  <a:pt x="139" y="178"/>
                </a:lnTo>
                <a:lnTo>
                  <a:pt x="134" y="185"/>
                </a:lnTo>
                <a:lnTo>
                  <a:pt x="131" y="193"/>
                </a:lnTo>
                <a:lnTo>
                  <a:pt x="130" y="199"/>
                </a:lnTo>
                <a:lnTo>
                  <a:pt x="133" y="212"/>
                </a:lnTo>
                <a:lnTo>
                  <a:pt x="140" y="223"/>
                </a:lnTo>
                <a:lnTo>
                  <a:pt x="151" y="229"/>
                </a:lnTo>
                <a:lnTo>
                  <a:pt x="164" y="231"/>
                </a:lnTo>
                <a:lnTo>
                  <a:pt x="170" y="229"/>
                </a:lnTo>
                <a:lnTo>
                  <a:pt x="178" y="226"/>
                </a:lnTo>
                <a:lnTo>
                  <a:pt x="184" y="220"/>
                </a:lnTo>
                <a:lnTo>
                  <a:pt x="192" y="214"/>
                </a:lnTo>
                <a:lnTo>
                  <a:pt x="198" y="206"/>
                </a:lnTo>
                <a:lnTo>
                  <a:pt x="201" y="199"/>
                </a:lnTo>
                <a:lnTo>
                  <a:pt x="205" y="192"/>
                </a:lnTo>
                <a:lnTo>
                  <a:pt x="206" y="185"/>
                </a:lnTo>
                <a:lnTo>
                  <a:pt x="203" y="173"/>
                </a:lnTo>
                <a:lnTo>
                  <a:pt x="197" y="162"/>
                </a:lnTo>
                <a:lnTo>
                  <a:pt x="186" y="156"/>
                </a:lnTo>
                <a:lnTo>
                  <a:pt x="173" y="154"/>
                </a:lnTo>
                <a:lnTo>
                  <a:pt x="165" y="156"/>
                </a:lnTo>
                <a:lnTo>
                  <a:pt x="159" y="159"/>
                </a:lnTo>
                <a:lnTo>
                  <a:pt x="151" y="164"/>
                </a:lnTo>
                <a:lnTo>
                  <a:pt x="145" y="170"/>
                </a:lnTo>
                <a:lnTo>
                  <a:pt x="145" y="170"/>
                </a:lnTo>
                <a:close/>
                <a:moveTo>
                  <a:pt x="183" y="281"/>
                </a:moveTo>
                <a:lnTo>
                  <a:pt x="286" y="171"/>
                </a:lnTo>
                <a:lnTo>
                  <a:pt x="298" y="184"/>
                </a:lnTo>
                <a:lnTo>
                  <a:pt x="197" y="293"/>
                </a:lnTo>
                <a:lnTo>
                  <a:pt x="183" y="281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Freeform 126"/>
          <p:cNvSpPr>
            <a:spLocks/>
          </p:cNvSpPr>
          <p:nvPr/>
        </p:nvSpPr>
        <p:spPr bwMode="auto">
          <a:xfrm>
            <a:off x="4943594" y="5299643"/>
            <a:ext cx="215944" cy="304232"/>
          </a:xfrm>
          <a:custGeom>
            <a:avLst/>
            <a:gdLst>
              <a:gd name="T0" fmla="*/ 292 w 292"/>
              <a:gd name="T1" fmla="*/ 119 h 464"/>
              <a:gd name="T2" fmla="*/ 268 w 292"/>
              <a:gd name="T3" fmla="*/ 158 h 464"/>
              <a:gd name="T4" fmla="*/ 259 w 292"/>
              <a:gd name="T5" fmla="*/ 173 h 464"/>
              <a:gd name="T6" fmla="*/ 251 w 292"/>
              <a:gd name="T7" fmla="*/ 190 h 464"/>
              <a:gd name="T8" fmla="*/ 243 w 292"/>
              <a:gd name="T9" fmla="*/ 206 h 464"/>
              <a:gd name="T10" fmla="*/ 237 w 292"/>
              <a:gd name="T11" fmla="*/ 222 h 464"/>
              <a:gd name="T12" fmla="*/ 232 w 292"/>
              <a:gd name="T13" fmla="*/ 237 h 464"/>
              <a:gd name="T14" fmla="*/ 229 w 292"/>
              <a:gd name="T15" fmla="*/ 251 h 464"/>
              <a:gd name="T16" fmla="*/ 229 w 292"/>
              <a:gd name="T17" fmla="*/ 256 h 464"/>
              <a:gd name="T18" fmla="*/ 229 w 292"/>
              <a:gd name="T19" fmla="*/ 265 h 464"/>
              <a:gd name="T20" fmla="*/ 228 w 292"/>
              <a:gd name="T21" fmla="*/ 276 h 464"/>
              <a:gd name="T22" fmla="*/ 228 w 292"/>
              <a:gd name="T23" fmla="*/ 290 h 464"/>
              <a:gd name="T24" fmla="*/ 228 w 292"/>
              <a:gd name="T25" fmla="*/ 306 h 464"/>
              <a:gd name="T26" fmla="*/ 228 w 292"/>
              <a:gd name="T27" fmla="*/ 323 h 464"/>
              <a:gd name="T28" fmla="*/ 228 w 292"/>
              <a:gd name="T29" fmla="*/ 340 h 464"/>
              <a:gd name="T30" fmla="*/ 229 w 292"/>
              <a:gd name="T31" fmla="*/ 356 h 464"/>
              <a:gd name="T32" fmla="*/ 229 w 292"/>
              <a:gd name="T33" fmla="*/ 372 h 464"/>
              <a:gd name="T34" fmla="*/ 231 w 292"/>
              <a:gd name="T35" fmla="*/ 387 h 464"/>
              <a:gd name="T36" fmla="*/ 231 w 292"/>
              <a:gd name="T37" fmla="*/ 401 h 464"/>
              <a:gd name="T38" fmla="*/ 232 w 292"/>
              <a:gd name="T39" fmla="*/ 414 h 464"/>
              <a:gd name="T40" fmla="*/ 232 w 292"/>
              <a:gd name="T41" fmla="*/ 418 h 464"/>
              <a:gd name="T42" fmla="*/ 232 w 292"/>
              <a:gd name="T43" fmla="*/ 423 h 464"/>
              <a:gd name="T44" fmla="*/ 232 w 292"/>
              <a:gd name="T45" fmla="*/ 428 h 464"/>
              <a:gd name="T46" fmla="*/ 232 w 292"/>
              <a:gd name="T47" fmla="*/ 431 h 464"/>
              <a:gd name="T48" fmla="*/ 232 w 292"/>
              <a:gd name="T49" fmla="*/ 431 h 464"/>
              <a:gd name="T50" fmla="*/ 234 w 292"/>
              <a:gd name="T51" fmla="*/ 439 h 464"/>
              <a:gd name="T52" fmla="*/ 232 w 292"/>
              <a:gd name="T53" fmla="*/ 428 h 464"/>
              <a:gd name="T54" fmla="*/ 234 w 292"/>
              <a:gd name="T55" fmla="*/ 447 h 464"/>
              <a:gd name="T56" fmla="*/ 234 w 292"/>
              <a:gd name="T57" fmla="*/ 447 h 464"/>
              <a:gd name="T58" fmla="*/ 6 w 292"/>
              <a:gd name="T59" fmla="*/ 447 h 464"/>
              <a:gd name="T60" fmla="*/ 6 w 292"/>
              <a:gd name="T61" fmla="*/ 447 h 464"/>
              <a:gd name="T62" fmla="*/ 7 w 292"/>
              <a:gd name="T63" fmla="*/ 464 h 464"/>
              <a:gd name="T64" fmla="*/ 6 w 292"/>
              <a:gd name="T65" fmla="*/ 450 h 464"/>
              <a:gd name="T66" fmla="*/ 6 w 292"/>
              <a:gd name="T67" fmla="*/ 454 h 464"/>
              <a:gd name="T68" fmla="*/ 6 w 292"/>
              <a:gd name="T69" fmla="*/ 448 h 464"/>
              <a:gd name="T70" fmla="*/ 6 w 292"/>
              <a:gd name="T71" fmla="*/ 443 h 464"/>
              <a:gd name="T72" fmla="*/ 6 w 292"/>
              <a:gd name="T73" fmla="*/ 440 h 464"/>
              <a:gd name="T74" fmla="*/ 4 w 292"/>
              <a:gd name="T75" fmla="*/ 434 h 464"/>
              <a:gd name="T76" fmla="*/ 4 w 292"/>
              <a:gd name="T77" fmla="*/ 428 h 464"/>
              <a:gd name="T78" fmla="*/ 3 w 292"/>
              <a:gd name="T79" fmla="*/ 415 h 464"/>
              <a:gd name="T80" fmla="*/ 3 w 292"/>
              <a:gd name="T81" fmla="*/ 400 h 464"/>
              <a:gd name="T82" fmla="*/ 1 w 292"/>
              <a:gd name="T83" fmla="*/ 382 h 464"/>
              <a:gd name="T84" fmla="*/ 1 w 292"/>
              <a:gd name="T85" fmla="*/ 364 h 464"/>
              <a:gd name="T86" fmla="*/ 0 w 292"/>
              <a:gd name="T87" fmla="*/ 345 h 464"/>
              <a:gd name="T88" fmla="*/ 0 w 292"/>
              <a:gd name="T89" fmla="*/ 325 h 464"/>
              <a:gd name="T90" fmla="*/ 0 w 292"/>
              <a:gd name="T91" fmla="*/ 304 h 464"/>
              <a:gd name="T92" fmla="*/ 0 w 292"/>
              <a:gd name="T93" fmla="*/ 283 h 464"/>
              <a:gd name="T94" fmla="*/ 1 w 292"/>
              <a:gd name="T95" fmla="*/ 262 h 464"/>
              <a:gd name="T96" fmla="*/ 3 w 292"/>
              <a:gd name="T97" fmla="*/ 242 h 464"/>
              <a:gd name="T98" fmla="*/ 4 w 292"/>
              <a:gd name="T99" fmla="*/ 220 h 464"/>
              <a:gd name="T100" fmla="*/ 7 w 292"/>
              <a:gd name="T101" fmla="*/ 200 h 464"/>
              <a:gd name="T102" fmla="*/ 17 w 292"/>
              <a:gd name="T103" fmla="*/ 167 h 464"/>
              <a:gd name="T104" fmla="*/ 26 w 292"/>
              <a:gd name="T105" fmla="*/ 137 h 464"/>
              <a:gd name="T106" fmla="*/ 37 w 292"/>
              <a:gd name="T107" fmla="*/ 109 h 464"/>
              <a:gd name="T108" fmla="*/ 50 w 292"/>
              <a:gd name="T109" fmla="*/ 84 h 464"/>
              <a:gd name="T110" fmla="*/ 62 w 292"/>
              <a:gd name="T111" fmla="*/ 61 h 464"/>
              <a:gd name="T112" fmla="*/ 75 w 292"/>
              <a:gd name="T113" fmla="*/ 37 h 464"/>
              <a:gd name="T114" fmla="*/ 98 w 292"/>
              <a:gd name="T115" fmla="*/ 0 h 464"/>
              <a:gd name="T116" fmla="*/ 292 w 292"/>
              <a:gd name="T117" fmla="*/ 119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2" h="464">
                <a:moveTo>
                  <a:pt x="292" y="119"/>
                </a:moveTo>
                <a:lnTo>
                  <a:pt x="268" y="158"/>
                </a:lnTo>
                <a:lnTo>
                  <a:pt x="259" y="173"/>
                </a:lnTo>
                <a:lnTo>
                  <a:pt x="251" y="190"/>
                </a:lnTo>
                <a:lnTo>
                  <a:pt x="243" y="206"/>
                </a:lnTo>
                <a:lnTo>
                  <a:pt x="237" y="222"/>
                </a:lnTo>
                <a:lnTo>
                  <a:pt x="232" y="237"/>
                </a:lnTo>
                <a:lnTo>
                  <a:pt x="229" y="251"/>
                </a:lnTo>
                <a:lnTo>
                  <a:pt x="229" y="256"/>
                </a:lnTo>
                <a:lnTo>
                  <a:pt x="229" y="265"/>
                </a:lnTo>
                <a:lnTo>
                  <a:pt x="228" y="276"/>
                </a:lnTo>
                <a:lnTo>
                  <a:pt x="228" y="290"/>
                </a:lnTo>
                <a:lnTo>
                  <a:pt x="228" y="306"/>
                </a:lnTo>
                <a:lnTo>
                  <a:pt x="228" y="323"/>
                </a:lnTo>
                <a:lnTo>
                  <a:pt x="228" y="340"/>
                </a:lnTo>
                <a:lnTo>
                  <a:pt x="229" y="356"/>
                </a:lnTo>
                <a:lnTo>
                  <a:pt x="229" y="372"/>
                </a:lnTo>
                <a:lnTo>
                  <a:pt x="231" y="387"/>
                </a:lnTo>
                <a:lnTo>
                  <a:pt x="231" y="401"/>
                </a:lnTo>
                <a:lnTo>
                  <a:pt x="232" y="414"/>
                </a:lnTo>
                <a:lnTo>
                  <a:pt x="232" y="418"/>
                </a:lnTo>
                <a:lnTo>
                  <a:pt x="232" y="423"/>
                </a:lnTo>
                <a:lnTo>
                  <a:pt x="232" y="428"/>
                </a:lnTo>
                <a:lnTo>
                  <a:pt x="232" y="431"/>
                </a:lnTo>
                <a:lnTo>
                  <a:pt x="232" y="431"/>
                </a:lnTo>
                <a:lnTo>
                  <a:pt x="234" y="439"/>
                </a:lnTo>
                <a:lnTo>
                  <a:pt x="232" y="428"/>
                </a:lnTo>
                <a:lnTo>
                  <a:pt x="234" y="447"/>
                </a:lnTo>
                <a:lnTo>
                  <a:pt x="234" y="447"/>
                </a:lnTo>
                <a:lnTo>
                  <a:pt x="6" y="447"/>
                </a:lnTo>
                <a:lnTo>
                  <a:pt x="6" y="447"/>
                </a:lnTo>
                <a:lnTo>
                  <a:pt x="7" y="464"/>
                </a:lnTo>
                <a:lnTo>
                  <a:pt x="6" y="450"/>
                </a:lnTo>
                <a:lnTo>
                  <a:pt x="6" y="454"/>
                </a:lnTo>
                <a:lnTo>
                  <a:pt x="6" y="448"/>
                </a:lnTo>
                <a:lnTo>
                  <a:pt x="6" y="443"/>
                </a:lnTo>
                <a:lnTo>
                  <a:pt x="6" y="440"/>
                </a:lnTo>
                <a:lnTo>
                  <a:pt x="4" y="434"/>
                </a:lnTo>
                <a:lnTo>
                  <a:pt x="4" y="428"/>
                </a:lnTo>
                <a:lnTo>
                  <a:pt x="3" y="415"/>
                </a:lnTo>
                <a:lnTo>
                  <a:pt x="3" y="400"/>
                </a:lnTo>
                <a:lnTo>
                  <a:pt x="1" y="382"/>
                </a:lnTo>
                <a:lnTo>
                  <a:pt x="1" y="364"/>
                </a:lnTo>
                <a:lnTo>
                  <a:pt x="0" y="345"/>
                </a:lnTo>
                <a:lnTo>
                  <a:pt x="0" y="325"/>
                </a:lnTo>
                <a:lnTo>
                  <a:pt x="0" y="304"/>
                </a:lnTo>
                <a:lnTo>
                  <a:pt x="0" y="283"/>
                </a:lnTo>
                <a:lnTo>
                  <a:pt x="1" y="262"/>
                </a:lnTo>
                <a:lnTo>
                  <a:pt x="3" y="242"/>
                </a:lnTo>
                <a:lnTo>
                  <a:pt x="4" y="220"/>
                </a:lnTo>
                <a:lnTo>
                  <a:pt x="7" y="200"/>
                </a:lnTo>
                <a:lnTo>
                  <a:pt x="17" y="167"/>
                </a:lnTo>
                <a:lnTo>
                  <a:pt x="26" y="137"/>
                </a:lnTo>
                <a:lnTo>
                  <a:pt x="37" y="109"/>
                </a:lnTo>
                <a:lnTo>
                  <a:pt x="50" y="84"/>
                </a:lnTo>
                <a:lnTo>
                  <a:pt x="62" y="61"/>
                </a:lnTo>
                <a:lnTo>
                  <a:pt x="75" y="37"/>
                </a:lnTo>
                <a:lnTo>
                  <a:pt x="98" y="0"/>
                </a:lnTo>
                <a:lnTo>
                  <a:pt x="292" y="119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Freeform 127"/>
          <p:cNvSpPr>
            <a:spLocks/>
          </p:cNvSpPr>
          <p:nvPr/>
        </p:nvSpPr>
        <p:spPr bwMode="auto">
          <a:xfrm>
            <a:off x="8169393" y="5184857"/>
            <a:ext cx="359413" cy="279317"/>
          </a:xfrm>
          <a:custGeom>
            <a:avLst/>
            <a:gdLst>
              <a:gd name="T0" fmla="*/ 153 w 487"/>
              <a:gd name="T1" fmla="*/ 0 h 426"/>
              <a:gd name="T2" fmla="*/ 191 w 487"/>
              <a:gd name="T3" fmla="*/ 33 h 426"/>
              <a:gd name="T4" fmla="*/ 228 w 487"/>
              <a:gd name="T5" fmla="*/ 67 h 426"/>
              <a:gd name="T6" fmla="*/ 264 w 487"/>
              <a:gd name="T7" fmla="*/ 100 h 426"/>
              <a:gd name="T8" fmla="*/ 281 w 487"/>
              <a:gd name="T9" fmla="*/ 115 h 426"/>
              <a:gd name="T10" fmla="*/ 298 w 487"/>
              <a:gd name="T11" fmla="*/ 131 h 426"/>
              <a:gd name="T12" fmla="*/ 315 w 487"/>
              <a:gd name="T13" fmla="*/ 147 h 426"/>
              <a:gd name="T14" fmla="*/ 331 w 487"/>
              <a:gd name="T15" fmla="*/ 162 h 426"/>
              <a:gd name="T16" fmla="*/ 347 w 487"/>
              <a:gd name="T17" fmla="*/ 176 h 426"/>
              <a:gd name="T18" fmla="*/ 361 w 487"/>
              <a:gd name="T19" fmla="*/ 190 h 426"/>
              <a:gd name="T20" fmla="*/ 375 w 487"/>
              <a:gd name="T21" fmla="*/ 205 h 426"/>
              <a:gd name="T22" fmla="*/ 387 w 487"/>
              <a:gd name="T23" fmla="*/ 217 h 426"/>
              <a:gd name="T24" fmla="*/ 400 w 487"/>
              <a:gd name="T25" fmla="*/ 229 h 426"/>
              <a:gd name="T26" fmla="*/ 411 w 487"/>
              <a:gd name="T27" fmla="*/ 242 h 426"/>
              <a:gd name="T28" fmla="*/ 422 w 487"/>
              <a:gd name="T29" fmla="*/ 254 h 426"/>
              <a:gd name="T30" fmla="*/ 431 w 487"/>
              <a:gd name="T31" fmla="*/ 265 h 426"/>
              <a:gd name="T32" fmla="*/ 439 w 487"/>
              <a:gd name="T33" fmla="*/ 276 h 426"/>
              <a:gd name="T34" fmla="*/ 448 w 487"/>
              <a:gd name="T35" fmla="*/ 287 h 426"/>
              <a:gd name="T36" fmla="*/ 454 w 487"/>
              <a:gd name="T37" fmla="*/ 298 h 426"/>
              <a:gd name="T38" fmla="*/ 462 w 487"/>
              <a:gd name="T39" fmla="*/ 311 h 426"/>
              <a:gd name="T40" fmla="*/ 469 w 487"/>
              <a:gd name="T41" fmla="*/ 322 h 426"/>
              <a:gd name="T42" fmla="*/ 473 w 487"/>
              <a:gd name="T43" fmla="*/ 333 h 426"/>
              <a:gd name="T44" fmla="*/ 478 w 487"/>
              <a:gd name="T45" fmla="*/ 345 h 426"/>
              <a:gd name="T46" fmla="*/ 483 w 487"/>
              <a:gd name="T47" fmla="*/ 358 h 426"/>
              <a:gd name="T48" fmla="*/ 486 w 487"/>
              <a:gd name="T49" fmla="*/ 379 h 426"/>
              <a:gd name="T50" fmla="*/ 487 w 487"/>
              <a:gd name="T51" fmla="*/ 403 h 426"/>
              <a:gd name="T52" fmla="*/ 487 w 487"/>
              <a:gd name="T53" fmla="*/ 418 h 426"/>
              <a:gd name="T54" fmla="*/ 261 w 487"/>
              <a:gd name="T55" fmla="*/ 409 h 426"/>
              <a:gd name="T56" fmla="*/ 261 w 487"/>
              <a:gd name="T57" fmla="*/ 409 h 426"/>
              <a:gd name="T58" fmla="*/ 261 w 487"/>
              <a:gd name="T59" fmla="*/ 415 h 426"/>
              <a:gd name="T60" fmla="*/ 264 w 487"/>
              <a:gd name="T61" fmla="*/ 422 h 426"/>
              <a:gd name="T62" fmla="*/ 264 w 487"/>
              <a:gd name="T63" fmla="*/ 423 h 426"/>
              <a:gd name="T64" fmla="*/ 266 w 487"/>
              <a:gd name="T65" fmla="*/ 426 h 426"/>
              <a:gd name="T66" fmla="*/ 266 w 487"/>
              <a:gd name="T67" fmla="*/ 426 h 426"/>
              <a:gd name="T68" fmla="*/ 266 w 487"/>
              <a:gd name="T69" fmla="*/ 426 h 426"/>
              <a:gd name="T70" fmla="*/ 266 w 487"/>
              <a:gd name="T71" fmla="*/ 425 h 426"/>
              <a:gd name="T72" fmla="*/ 262 w 487"/>
              <a:gd name="T73" fmla="*/ 422 h 426"/>
              <a:gd name="T74" fmla="*/ 259 w 487"/>
              <a:gd name="T75" fmla="*/ 417 h 426"/>
              <a:gd name="T76" fmla="*/ 256 w 487"/>
              <a:gd name="T77" fmla="*/ 412 h 426"/>
              <a:gd name="T78" fmla="*/ 250 w 487"/>
              <a:gd name="T79" fmla="*/ 404 h 426"/>
              <a:gd name="T80" fmla="*/ 244 w 487"/>
              <a:gd name="T81" fmla="*/ 397 h 426"/>
              <a:gd name="T82" fmla="*/ 234 w 487"/>
              <a:gd name="T83" fmla="*/ 387 h 426"/>
              <a:gd name="T84" fmla="*/ 225 w 487"/>
              <a:gd name="T85" fmla="*/ 378 h 426"/>
              <a:gd name="T86" fmla="*/ 214 w 487"/>
              <a:gd name="T87" fmla="*/ 365 h 426"/>
              <a:gd name="T88" fmla="*/ 201 w 487"/>
              <a:gd name="T89" fmla="*/ 354 h 426"/>
              <a:gd name="T90" fmla="*/ 189 w 487"/>
              <a:gd name="T91" fmla="*/ 340 h 426"/>
              <a:gd name="T92" fmla="*/ 175 w 487"/>
              <a:gd name="T93" fmla="*/ 328 h 426"/>
              <a:gd name="T94" fmla="*/ 159 w 487"/>
              <a:gd name="T95" fmla="*/ 314 h 426"/>
              <a:gd name="T96" fmla="*/ 144 w 487"/>
              <a:gd name="T97" fmla="*/ 298 h 426"/>
              <a:gd name="T98" fmla="*/ 128 w 487"/>
              <a:gd name="T99" fmla="*/ 284 h 426"/>
              <a:gd name="T100" fmla="*/ 111 w 487"/>
              <a:gd name="T101" fmla="*/ 269 h 426"/>
              <a:gd name="T102" fmla="*/ 75 w 487"/>
              <a:gd name="T103" fmla="*/ 236 h 426"/>
              <a:gd name="T104" fmla="*/ 38 w 487"/>
              <a:gd name="T105" fmla="*/ 201 h 426"/>
              <a:gd name="T106" fmla="*/ 0 w 487"/>
              <a:gd name="T107" fmla="*/ 169 h 426"/>
              <a:gd name="T108" fmla="*/ 153 w 487"/>
              <a:gd name="T10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7" h="426">
                <a:moveTo>
                  <a:pt x="153" y="0"/>
                </a:moveTo>
                <a:lnTo>
                  <a:pt x="191" y="33"/>
                </a:lnTo>
                <a:lnTo>
                  <a:pt x="228" y="67"/>
                </a:lnTo>
                <a:lnTo>
                  <a:pt x="264" y="100"/>
                </a:lnTo>
                <a:lnTo>
                  <a:pt x="281" y="115"/>
                </a:lnTo>
                <a:lnTo>
                  <a:pt x="298" y="131"/>
                </a:lnTo>
                <a:lnTo>
                  <a:pt x="315" y="147"/>
                </a:lnTo>
                <a:lnTo>
                  <a:pt x="331" y="162"/>
                </a:lnTo>
                <a:lnTo>
                  <a:pt x="347" y="176"/>
                </a:lnTo>
                <a:lnTo>
                  <a:pt x="361" y="190"/>
                </a:lnTo>
                <a:lnTo>
                  <a:pt x="375" y="205"/>
                </a:lnTo>
                <a:lnTo>
                  <a:pt x="387" y="217"/>
                </a:lnTo>
                <a:lnTo>
                  <a:pt x="400" y="229"/>
                </a:lnTo>
                <a:lnTo>
                  <a:pt x="411" y="242"/>
                </a:lnTo>
                <a:lnTo>
                  <a:pt x="422" y="254"/>
                </a:lnTo>
                <a:lnTo>
                  <a:pt x="431" y="265"/>
                </a:lnTo>
                <a:lnTo>
                  <a:pt x="439" y="276"/>
                </a:lnTo>
                <a:lnTo>
                  <a:pt x="448" y="287"/>
                </a:lnTo>
                <a:lnTo>
                  <a:pt x="454" y="298"/>
                </a:lnTo>
                <a:lnTo>
                  <a:pt x="462" y="311"/>
                </a:lnTo>
                <a:lnTo>
                  <a:pt x="469" y="322"/>
                </a:lnTo>
                <a:lnTo>
                  <a:pt x="473" y="333"/>
                </a:lnTo>
                <a:lnTo>
                  <a:pt x="478" y="345"/>
                </a:lnTo>
                <a:lnTo>
                  <a:pt x="483" y="358"/>
                </a:lnTo>
                <a:lnTo>
                  <a:pt x="486" y="379"/>
                </a:lnTo>
                <a:lnTo>
                  <a:pt x="487" y="403"/>
                </a:lnTo>
                <a:lnTo>
                  <a:pt x="487" y="418"/>
                </a:lnTo>
                <a:lnTo>
                  <a:pt x="261" y="409"/>
                </a:lnTo>
                <a:lnTo>
                  <a:pt x="261" y="409"/>
                </a:lnTo>
                <a:lnTo>
                  <a:pt x="261" y="415"/>
                </a:lnTo>
                <a:lnTo>
                  <a:pt x="264" y="422"/>
                </a:lnTo>
                <a:lnTo>
                  <a:pt x="264" y="423"/>
                </a:lnTo>
                <a:lnTo>
                  <a:pt x="266" y="426"/>
                </a:lnTo>
                <a:lnTo>
                  <a:pt x="266" y="426"/>
                </a:lnTo>
                <a:lnTo>
                  <a:pt x="266" y="426"/>
                </a:lnTo>
                <a:lnTo>
                  <a:pt x="266" y="425"/>
                </a:lnTo>
                <a:lnTo>
                  <a:pt x="262" y="422"/>
                </a:lnTo>
                <a:lnTo>
                  <a:pt x="259" y="417"/>
                </a:lnTo>
                <a:lnTo>
                  <a:pt x="256" y="412"/>
                </a:lnTo>
                <a:lnTo>
                  <a:pt x="250" y="404"/>
                </a:lnTo>
                <a:lnTo>
                  <a:pt x="244" y="397"/>
                </a:lnTo>
                <a:lnTo>
                  <a:pt x="234" y="387"/>
                </a:lnTo>
                <a:lnTo>
                  <a:pt x="225" y="378"/>
                </a:lnTo>
                <a:lnTo>
                  <a:pt x="214" y="365"/>
                </a:lnTo>
                <a:lnTo>
                  <a:pt x="201" y="354"/>
                </a:lnTo>
                <a:lnTo>
                  <a:pt x="189" y="340"/>
                </a:lnTo>
                <a:lnTo>
                  <a:pt x="175" y="328"/>
                </a:lnTo>
                <a:lnTo>
                  <a:pt x="159" y="314"/>
                </a:lnTo>
                <a:lnTo>
                  <a:pt x="144" y="298"/>
                </a:lnTo>
                <a:lnTo>
                  <a:pt x="128" y="284"/>
                </a:lnTo>
                <a:lnTo>
                  <a:pt x="111" y="269"/>
                </a:lnTo>
                <a:lnTo>
                  <a:pt x="75" y="236"/>
                </a:lnTo>
                <a:lnTo>
                  <a:pt x="38" y="201"/>
                </a:lnTo>
                <a:lnTo>
                  <a:pt x="0" y="169"/>
                </a:lnTo>
                <a:lnTo>
                  <a:pt x="153" y="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Freeform 128"/>
          <p:cNvSpPr>
            <a:spLocks/>
          </p:cNvSpPr>
          <p:nvPr/>
        </p:nvSpPr>
        <p:spPr bwMode="auto">
          <a:xfrm>
            <a:off x="5200768" y="6012220"/>
            <a:ext cx="360892" cy="280629"/>
          </a:xfrm>
          <a:custGeom>
            <a:avLst/>
            <a:gdLst>
              <a:gd name="T0" fmla="*/ 152 w 488"/>
              <a:gd name="T1" fmla="*/ 0 h 428"/>
              <a:gd name="T2" fmla="*/ 189 w 488"/>
              <a:gd name="T3" fmla="*/ 35 h 428"/>
              <a:gd name="T4" fmla="*/ 227 w 488"/>
              <a:gd name="T5" fmla="*/ 69 h 428"/>
              <a:gd name="T6" fmla="*/ 263 w 488"/>
              <a:gd name="T7" fmla="*/ 102 h 428"/>
              <a:gd name="T8" fmla="*/ 280 w 488"/>
              <a:gd name="T9" fmla="*/ 118 h 428"/>
              <a:gd name="T10" fmla="*/ 297 w 488"/>
              <a:gd name="T11" fmla="*/ 133 h 428"/>
              <a:gd name="T12" fmla="*/ 314 w 488"/>
              <a:gd name="T13" fmla="*/ 149 h 428"/>
              <a:gd name="T14" fmla="*/ 330 w 488"/>
              <a:gd name="T15" fmla="*/ 164 h 428"/>
              <a:gd name="T16" fmla="*/ 346 w 488"/>
              <a:gd name="T17" fmla="*/ 178 h 428"/>
              <a:gd name="T18" fmla="*/ 360 w 488"/>
              <a:gd name="T19" fmla="*/ 193 h 428"/>
              <a:gd name="T20" fmla="*/ 374 w 488"/>
              <a:gd name="T21" fmla="*/ 207 h 428"/>
              <a:gd name="T22" fmla="*/ 386 w 488"/>
              <a:gd name="T23" fmla="*/ 219 h 428"/>
              <a:gd name="T24" fmla="*/ 399 w 488"/>
              <a:gd name="T25" fmla="*/ 232 h 428"/>
              <a:gd name="T26" fmla="*/ 410 w 488"/>
              <a:gd name="T27" fmla="*/ 244 h 428"/>
              <a:gd name="T28" fmla="*/ 421 w 488"/>
              <a:gd name="T29" fmla="*/ 257 h 428"/>
              <a:gd name="T30" fmla="*/ 430 w 488"/>
              <a:gd name="T31" fmla="*/ 267 h 428"/>
              <a:gd name="T32" fmla="*/ 439 w 488"/>
              <a:gd name="T33" fmla="*/ 278 h 428"/>
              <a:gd name="T34" fmla="*/ 447 w 488"/>
              <a:gd name="T35" fmla="*/ 289 h 428"/>
              <a:gd name="T36" fmla="*/ 453 w 488"/>
              <a:gd name="T37" fmla="*/ 300 h 428"/>
              <a:gd name="T38" fmla="*/ 461 w 488"/>
              <a:gd name="T39" fmla="*/ 313 h 428"/>
              <a:gd name="T40" fmla="*/ 467 w 488"/>
              <a:gd name="T41" fmla="*/ 324 h 428"/>
              <a:gd name="T42" fmla="*/ 472 w 488"/>
              <a:gd name="T43" fmla="*/ 335 h 428"/>
              <a:gd name="T44" fmla="*/ 477 w 488"/>
              <a:gd name="T45" fmla="*/ 347 h 428"/>
              <a:gd name="T46" fmla="*/ 481 w 488"/>
              <a:gd name="T47" fmla="*/ 360 h 428"/>
              <a:gd name="T48" fmla="*/ 486 w 488"/>
              <a:gd name="T49" fmla="*/ 381 h 428"/>
              <a:gd name="T50" fmla="*/ 488 w 488"/>
              <a:gd name="T51" fmla="*/ 405 h 428"/>
              <a:gd name="T52" fmla="*/ 486 w 488"/>
              <a:gd name="T53" fmla="*/ 421 h 428"/>
              <a:gd name="T54" fmla="*/ 260 w 488"/>
              <a:gd name="T55" fmla="*/ 410 h 428"/>
              <a:gd name="T56" fmla="*/ 260 w 488"/>
              <a:gd name="T57" fmla="*/ 410 h 428"/>
              <a:gd name="T58" fmla="*/ 261 w 488"/>
              <a:gd name="T59" fmla="*/ 417 h 428"/>
              <a:gd name="T60" fmla="*/ 263 w 488"/>
              <a:gd name="T61" fmla="*/ 424 h 428"/>
              <a:gd name="T62" fmla="*/ 263 w 488"/>
              <a:gd name="T63" fmla="*/ 425 h 428"/>
              <a:gd name="T64" fmla="*/ 264 w 488"/>
              <a:gd name="T65" fmla="*/ 428 h 428"/>
              <a:gd name="T66" fmla="*/ 264 w 488"/>
              <a:gd name="T67" fmla="*/ 428 h 428"/>
              <a:gd name="T68" fmla="*/ 264 w 488"/>
              <a:gd name="T69" fmla="*/ 428 h 428"/>
              <a:gd name="T70" fmla="*/ 264 w 488"/>
              <a:gd name="T71" fmla="*/ 427 h 428"/>
              <a:gd name="T72" fmla="*/ 263 w 488"/>
              <a:gd name="T73" fmla="*/ 424 h 428"/>
              <a:gd name="T74" fmla="*/ 260 w 488"/>
              <a:gd name="T75" fmla="*/ 419 h 428"/>
              <a:gd name="T76" fmla="*/ 255 w 488"/>
              <a:gd name="T77" fmla="*/ 414 h 428"/>
              <a:gd name="T78" fmla="*/ 249 w 488"/>
              <a:gd name="T79" fmla="*/ 406 h 428"/>
              <a:gd name="T80" fmla="*/ 243 w 488"/>
              <a:gd name="T81" fmla="*/ 399 h 428"/>
              <a:gd name="T82" fmla="*/ 235 w 488"/>
              <a:gd name="T83" fmla="*/ 389 h 428"/>
              <a:gd name="T84" fmla="*/ 224 w 488"/>
              <a:gd name="T85" fmla="*/ 380 h 428"/>
              <a:gd name="T86" fmla="*/ 213 w 488"/>
              <a:gd name="T87" fmla="*/ 367 h 428"/>
              <a:gd name="T88" fmla="*/ 200 w 488"/>
              <a:gd name="T89" fmla="*/ 355 h 428"/>
              <a:gd name="T90" fmla="*/ 188 w 488"/>
              <a:gd name="T91" fmla="*/ 342 h 428"/>
              <a:gd name="T92" fmla="*/ 174 w 488"/>
              <a:gd name="T93" fmla="*/ 330 h 428"/>
              <a:gd name="T94" fmla="*/ 158 w 488"/>
              <a:gd name="T95" fmla="*/ 316 h 428"/>
              <a:gd name="T96" fmla="*/ 143 w 488"/>
              <a:gd name="T97" fmla="*/ 300 h 428"/>
              <a:gd name="T98" fmla="*/ 127 w 488"/>
              <a:gd name="T99" fmla="*/ 285 h 428"/>
              <a:gd name="T100" fmla="*/ 110 w 488"/>
              <a:gd name="T101" fmla="*/ 269 h 428"/>
              <a:gd name="T102" fmla="*/ 74 w 488"/>
              <a:gd name="T103" fmla="*/ 238 h 428"/>
              <a:gd name="T104" fmla="*/ 38 w 488"/>
              <a:gd name="T105" fmla="*/ 203 h 428"/>
              <a:gd name="T106" fmla="*/ 0 w 488"/>
              <a:gd name="T107" fmla="*/ 171 h 428"/>
              <a:gd name="T108" fmla="*/ 152 w 488"/>
              <a:gd name="T109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8" h="428">
                <a:moveTo>
                  <a:pt x="152" y="0"/>
                </a:moveTo>
                <a:lnTo>
                  <a:pt x="189" y="35"/>
                </a:lnTo>
                <a:lnTo>
                  <a:pt x="227" y="69"/>
                </a:lnTo>
                <a:lnTo>
                  <a:pt x="263" y="102"/>
                </a:lnTo>
                <a:lnTo>
                  <a:pt x="280" y="118"/>
                </a:lnTo>
                <a:lnTo>
                  <a:pt x="297" y="133"/>
                </a:lnTo>
                <a:lnTo>
                  <a:pt x="314" y="149"/>
                </a:lnTo>
                <a:lnTo>
                  <a:pt x="330" y="164"/>
                </a:lnTo>
                <a:lnTo>
                  <a:pt x="346" y="178"/>
                </a:lnTo>
                <a:lnTo>
                  <a:pt x="360" y="193"/>
                </a:lnTo>
                <a:lnTo>
                  <a:pt x="374" y="207"/>
                </a:lnTo>
                <a:lnTo>
                  <a:pt x="386" y="219"/>
                </a:lnTo>
                <a:lnTo>
                  <a:pt x="399" y="232"/>
                </a:lnTo>
                <a:lnTo>
                  <a:pt x="410" y="244"/>
                </a:lnTo>
                <a:lnTo>
                  <a:pt x="421" y="257"/>
                </a:lnTo>
                <a:lnTo>
                  <a:pt x="430" y="267"/>
                </a:lnTo>
                <a:lnTo>
                  <a:pt x="439" y="278"/>
                </a:lnTo>
                <a:lnTo>
                  <a:pt x="447" y="289"/>
                </a:lnTo>
                <a:lnTo>
                  <a:pt x="453" y="300"/>
                </a:lnTo>
                <a:lnTo>
                  <a:pt x="461" y="313"/>
                </a:lnTo>
                <a:lnTo>
                  <a:pt x="467" y="324"/>
                </a:lnTo>
                <a:lnTo>
                  <a:pt x="472" y="335"/>
                </a:lnTo>
                <a:lnTo>
                  <a:pt x="477" y="347"/>
                </a:lnTo>
                <a:lnTo>
                  <a:pt x="481" y="360"/>
                </a:lnTo>
                <a:lnTo>
                  <a:pt x="486" y="381"/>
                </a:lnTo>
                <a:lnTo>
                  <a:pt x="488" y="405"/>
                </a:lnTo>
                <a:lnTo>
                  <a:pt x="486" y="421"/>
                </a:lnTo>
                <a:lnTo>
                  <a:pt x="260" y="410"/>
                </a:lnTo>
                <a:lnTo>
                  <a:pt x="260" y="410"/>
                </a:lnTo>
                <a:lnTo>
                  <a:pt x="261" y="417"/>
                </a:lnTo>
                <a:lnTo>
                  <a:pt x="263" y="424"/>
                </a:lnTo>
                <a:lnTo>
                  <a:pt x="263" y="425"/>
                </a:lnTo>
                <a:lnTo>
                  <a:pt x="264" y="428"/>
                </a:lnTo>
                <a:lnTo>
                  <a:pt x="264" y="428"/>
                </a:lnTo>
                <a:lnTo>
                  <a:pt x="264" y="428"/>
                </a:lnTo>
                <a:lnTo>
                  <a:pt x="264" y="427"/>
                </a:lnTo>
                <a:lnTo>
                  <a:pt x="263" y="424"/>
                </a:lnTo>
                <a:lnTo>
                  <a:pt x="260" y="419"/>
                </a:lnTo>
                <a:lnTo>
                  <a:pt x="255" y="414"/>
                </a:lnTo>
                <a:lnTo>
                  <a:pt x="249" y="406"/>
                </a:lnTo>
                <a:lnTo>
                  <a:pt x="243" y="399"/>
                </a:lnTo>
                <a:lnTo>
                  <a:pt x="235" y="389"/>
                </a:lnTo>
                <a:lnTo>
                  <a:pt x="224" y="380"/>
                </a:lnTo>
                <a:lnTo>
                  <a:pt x="213" y="367"/>
                </a:lnTo>
                <a:lnTo>
                  <a:pt x="200" y="355"/>
                </a:lnTo>
                <a:lnTo>
                  <a:pt x="188" y="342"/>
                </a:lnTo>
                <a:lnTo>
                  <a:pt x="174" y="330"/>
                </a:lnTo>
                <a:lnTo>
                  <a:pt x="158" y="316"/>
                </a:lnTo>
                <a:lnTo>
                  <a:pt x="143" y="300"/>
                </a:lnTo>
                <a:lnTo>
                  <a:pt x="127" y="285"/>
                </a:lnTo>
                <a:lnTo>
                  <a:pt x="110" y="269"/>
                </a:lnTo>
                <a:lnTo>
                  <a:pt x="74" y="238"/>
                </a:lnTo>
                <a:lnTo>
                  <a:pt x="38" y="203"/>
                </a:lnTo>
                <a:lnTo>
                  <a:pt x="0" y="171"/>
                </a:lnTo>
                <a:lnTo>
                  <a:pt x="152" y="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Freeform 129"/>
          <p:cNvSpPr>
            <a:spLocks/>
          </p:cNvSpPr>
          <p:nvPr/>
        </p:nvSpPr>
        <p:spPr bwMode="auto">
          <a:xfrm>
            <a:off x="1749543" y="6109472"/>
            <a:ext cx="273628" cy="267515"/>
          </a:xfrm>
          <a:custGeom>
            <a:avLst/>
            <a:gdLst>
              <a:gd name="T0" fmla="*/ 0 w 370"/>
              <a:gd name="T1" fmla="*/ 220 h 408"/>
              <a:gd name="T2" fmla="*/ 24 w 370"/>
              <a:gd name="T3" fmla="*/ 205 h 408"/>
              <a:gd name="T4" fmla="*/ 33 w 370"/>
              <a:gd name="T5" fmla="*/ 197 h 408"/>
              <a:gd name="T6" fmla="*/ 42 w 370"/>
              <a:gd name="T7" fmla="*/ 190 h 408"/>
              <a:gd name="T8" fmla="*/ 50 w 370"/>
              <a:gd name="T9" fmla="*/ 183 h 408"/>
              <a:gd name="T10" fmla="*/ 58 w 370"/>
              <a:gd name="T11" fmla="*/ 175 h 408"/>
              <a:gd name="T12" fmla="*/ 66 w 370"/>
              <a:gd name="T13" fmla="*/ 165 h 408"/>
              <a:gd name="T14" fmla="*/ 75 w 370"/>
              <a:gd name="T15" fmla="*/ 156 h 408"/>
              <a:gd name="T16" fmla="*/ 78 w 370"/>
              <a:gd name="T17" fmla="*/ 151 h 408"/>
              <a:gd name="T18" fmla="*/ 83 w 370"/>
              <a:gd name="T19" fmla="*/ 144 h 408"/>
              <a:gd name="T20" fmla="*/ 89 w 370"/>
              <a:gd name="T21" fmla="*/ 133 h 408"/>
              <a:gd name="T22" fmla="*/ 97 w 370"/>
              <a:gd name="T23" fmla="*/ 122 h 408"/>
              <a:gd name="T24" fmla="*/ 105 w 370"/>
              <a:gd name="T25" fmla="*/ 109 h 408"/>
              <a:gd name="T26" fmla="*/ 114 w 370"/>
              <a:gd name="T27" fmla="*/ 95 h 408"/>
              <a:gd name="T28" fmla="*/ 131 w 370"/>
              <a:gd name="T29" fmla="*/ 69 h 408"/>
              <a:gd name="T30" fmla="*/ 138 w 370"/>
              <a:gd name="T31" fmla="*/ 56 h 408"/>
              <a:gd name="T32" fmla="*/ 145 w 370"/>
              <a:gd name="T33" fmla="*/ 42 h 408"/>
              <a:gd name="T34" fmla="*/ 152 w 370"/>
              <a:gd name="T35" fmla="*/ 31 h 408"/>
              <a:gd name="T36" fmla="*/ 158 w 370"/>
              <a:gd name="T37" fmla="*/ 20 h 408"/>
              <a:gd name="T38" fmla="*/ 163 w 370"/>
              <a:gd name="T39" fmla="*/ 12 h 408"/>
              <a:gd name="T40" fmla="*/ 166 w 370"/>
              <a:gd name="T41" fmla="*/ 9 h 408"/>
              <a:gd name="T42" fmla="*/ 166 w 370"/>
              <a:gd name="T43" fmla="*/ 8 h 408"/>
              <a:gd name="T44" fmla="*/ 169 w 370"/>
              <a:gd name="T45" fmla="*/ 3 h 408"/>
              <a:gd name="T46" fmla="*/ 170 w 370"/>
              <a:gd name="T47" fmla="*/ 0 h 408"/>
              <a:gd name="T48" fmla="*/ 169 w 370"/>
              <a:gd name="T49" fmla="*/ 3 h 408"/>
              <a:gd name="T50" fmla="*/ 169 w 370"/>
              <a:gd name="T51" fmla="*/ 3 h 408"/>
              <a:gd name="T52" fmla="*/ 370 w 370"/>
              <a:gd name="T53" fmla="*/ 109 h 408"/>
              <a:gd name="T54" fmla="*/ 369 w 370"/>
              <a:gd name="T55" fmla="*/ 112 h 408"/>
              <a:gd name="T56" fmla="*/ 366 w 370"/>
              <a:gd name="T57" fmla="*/ 119 h 408"/>
              <a:gd name="T58" fmla="*/ 366 w 370"/>
              <a:gd name="T59" fmla="*/ 119 h 408"/>
              <a:gd name="T60" fmla="*/ 366 w 370"/>
              <a:gd name="T61" fmla="*/ 119 h 408"/>
              <a:gd name="T62" fmla="*/ 363 w 370"/>
              <a:gd name="T63" fmla="*/ 123 h 408"/>
              <a:gd name="T64" fmla="*/ 361 w 370"/>
              <a:gd name="T65" fmla="*/ 126 h 408"/>
              <a:gd name="T66" fmla="*/ 355 w 370"/>
              <a:gd name="T67" fmla="*/ 136 h 408"/>
              <a:gd name="T68" fmla="*/ 350 w 370"/>
              <a:gd name="T69" fmla="*/ 145 h 408"/>
              <a:gd name="T70" fmla="*/ 342 w 370"/>
              <a:gd name="T71" fmla="*/ 159 h 408"/>
              <a:gd name="T72" fmla="*/ 334 w 370"/>
              <a:gd name="T73" fmla="*/ 172 h 408"/>
              <a:gd name="T74" fmla="*/ 325 w 370"/>
              <a:gd name="T75" fmla="*/ 186 h 408"/>
              <a:gd name="T76" fmla="*/ 308 w 370"/>
              <a:gd name="T77" fmla="*/ 215 h 408"/>
              <a:gd name="T78" fmla="*/ 299 w 370"/>
              <a:gd name="T79" fmla="*/ 231 h 408"/>
              <a:gd name="T80" fmla="*/ 288 w 370"/>
              <a:gd name="T81" fmla="*/ 247 h 408"/>
              <a:gd name="T82" fmla="*/ 278 w 370"/>
              <a:gd name="T83" fmla="*/ 261 h 408"/>
              <a:gd name="T84" fmla="*/ 269 w 370"/>
              <a:gd name="T85" fmla="*/ 275 h 408"/>
              <a:gd name="T86" fmla="*/ 259 w 370"/>
              <a:gd name="T87" fmla="*/ 289 h 408"/>
              <a:gd name="T88" fmla="*/ 249 w 370"/>
              <a:gd name="T89" fmla="*/ 301 h 408"/>
              <a:gd name="T90" fmla="*/ 233 w 370"/>
              <a:gd name="T91" fmla="*/ 322 h 408"/>
              <a:gd name="T92" fmla="*/ 216 w 370"/>
              <a:gd name="T93" fmla="*/ 339 h 408"/>
              <a:gd name="T94" fmla="*/ 200 w 370"/>
              <a:gd name="T95" fmla="*/ 354 h 408"/>
              <a:gd name="T96" fmla="*/ 183 w 370"/>
              <a:gd name="T97" fmla="*/ 368 h 408"/>
              <a:gd name="T98" fmla="*/ 167 w 370"/>
              <a:gd name="T99" fmla="*/ 381 h 408"/>
              <a:gd name="T100" fmla="*/ 153 w 370"/>
              <a:gd name="T101" fmla="*/ 392 h 408"/>
              <a:gd name="T102" fmla="*/ 130 w 370"/>
              <a:gd name="T103" fmla="*/ 408 h 408"/>
              <a:gd name="T104" fmla="*/ 0 w 370"/>
              <a:gd name="T105" fmla="*/ 22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0" h="408">
                <a:moveTo>
                  <a:pt x="0" y="220"/>
                </a:moveTo>
                <a:lnTo>
                  <a:pt x="24" y="205"/>
                </a:lnTo>
                <a:lnTo>
                  <a:pt x="33" y="197"/>
                </a:lnTo>
                <a:lnTo>
                  <a:pt x="42" y="190"/>
                </a:lnTo>
                <a:lnTo>
                  <a:pt x="50" y="183"/>
                </a:lnTo>
                <a:lnTo>
                  <a:pt x="58" y="175"/>
                </a:lnTo>
                <a:lnTo>
                  <a:pt x="66" y="165"/>
                </a:lnTo>
                <a:lnTo>
                  <a:pt x="75" y="156"/>
                </a:lnTo>
                <a:lnTo>
                  <a:pt x="78" y="151"/>
                </a:lnTo>
                <a:lnTo>
                  <a:pt x="83" y="144"/>
                </a:lnTo>
                <a:lnTo>
                  <a:pt x="89" y="133"/>
                </a:lnTo>
                <a:lnTo>
                  <a:pt x="97" y="122"/>
                </a:lnTo>
                <a:lnTo>
                  <a:pt x="105" y="109"/>
                </a:lnTo>
                <a:lnTo>
                  <a:pt x="114" y="95"/>
                </a:lnTo>
                <a:lnTo>
                  <a:pt x="131" y="69"/>
                </a:lnTo>
                <a:lnTo>
                  <a:pt x="138" y="56"/>
                </a:lnTo>
                <a:lnTo>
                  <a:pt x="145" y="42"/>
                </a:lnTo>
                <a:lnTo>
                  <a:pt x="152" y="31"/>
                </a:lnTo>
                <a:lnTo>
                  <a:pt x="158" y="20"/>
                </a:lnTo>
                <a:lnTo>
                  <a:pt x="163" y="12"/>
                </a:lnTo>
                <a:lnTo>
                  <a:pt x="166" y="9"/>
                </a:lnTo>
                <a:lnTo>
                  <a:pt x="166" y="8"/>
                </a:lnTo>
                <a:lnTo>
                  <a:pt x="169" y="3"/>
                </a:lnTo>
                <a:lnTo>
                  <a:pt x="170" y="0"/>
                </a:lnTo>
                <a:lnTo>
                  <a:pt x="169" y="3"/>
                </a:lnTo>
                <a:lnTo>
                  <a:pt x="169" y="3"/>
                </a:lnTo>
                <a:lnTo>
                  <a:pt x="370" y="109"/>
                </a:lnTo>
                <a:lnTo>
                  <a:pt x="369" y="112"/>
                </a:lnTo>
                <a:lnTo>
                  <a:pt x="366" y="119"/>
                </a:lnTo>
                <a:lnTo>
                  <a:pt x="366" y="119"/>
                </a:lnTo>
                <a:lnTo>
                  <a:pt x="366" y="119"/>
                </a:lnTo>
                <a:lnTo>
                  <a:pt x="363" y="123"/>
                </a:lnTo>
                <a:lnTo>
                  <a:pt x="361" y="126"/>
                </a:lnTo>
                <a:lnTo>
                  <a:pt x="355" y="136"/>
                </a:lnTo>
                <a:lnTo>
                  <a:pt x="350" y="145"/>
                </a:lnTo>
                <a:lnTo>
                  <a:pt x="342" y="159"/>
                </a:lnTo>
                <a:lnTo>
                  <a:pt x="334" y="172"/>
                </a:lnTo>
                <a:lnTo>
                  <a:pt x="325" y="186"/>
                </a:lnTo>
                <a:lnTo>
                  <a:pt x="308" y="215"/>
                </a:lnTo>
                <a:lnTo>
                  <a:pt x="299" y="231"/>
                </a:lnTo>
                <a:lnTo>
                  <a:pt x="288" y="247"/>
                </a:lnTo>
                <a:lnTo>
                  <a:pt x="278" y="261"/>
                </a:lnTo>
                <a:lnTo>
                  <a:pt x="269" y="275"/>
                </a:lnTo>
                <a:lnTo>
                  <a:pt x="259" y="289"/>
                </a:lnTo>
                <a:lnTo>
                  <a:pt x="249" y="301"/>
                </a:lnTo>
                <a:lnTo>
                  <a:pt x="233" y="322"/>
                </a:lnTo>
                <a:lnTo>
                  <a:pt x="216" y="339"/>
                </a:lnTo>
                <a:lnTo>
                  <a:pt x="200" y="354"/>
                </a:lnTo>
                <a:lnTo>
                  <a:pt x="183" y="368"/>
                </a:lnTo>
                <a:lnTo>
                  <a:pt x="167" y="381"/>
                </a:lnTo>
                <a:lnTo>
                  <a:pt x="153" y="392"/>
                </a:lnTo>
                <a:lnTo>
                  <a:pt x="130" y="408"/>
                </a:lnTo>
                <a:lnTo>
                  <a:pt x="0" y="22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Rectangle 130"/>
          <p:cNvSpPr>
            <a:spLocks noChangeArrowheads="1"/>
          </p:cNvSpPr>
          <p:nvPr/>
        </p:nvSpPr>
        <p:spPr bwMode="auto">
          <a:xfrm>
            <a:off x="5097580" y="5609969"/>
            <a:ext cx="1064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4" name="Rectangle 131"/>
          <p:cNvSpPr>
            <a:spLocks noChangeArrowheads="1"/>
          </p:cNvSpPr>
          <p:nvPr/>
        </p:nvSpPr>
        <p:spPr bwMode="auto">
          <a:xfrm>
            <a:off x="5097580" y="5546469"/>
            <a:ext cx="7099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’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5" name="Freeform 132"/>
          <p:cNvSpPr>
            <a:spLocks noEditPoints="1"/>
          </p:cNvSpPr>
          <p:nvPr/>
        </p:nvSpPr>
        <p:spPr bwMode="auto">
          <a:xfrm>
            <a:off x="5461119" y="6340134"/>
            <a:ext cx="85786" cy="81304"/>
          </a:xfrm>
          <a:custGeom>
            <a:avLst/>
            <a:gdLst>
              <a:gd name="T0" fmla="*/ 30 w 116"/>
              <a:gd name="T1" fmla="*/ 16 h 124"/>
              <a:gd name="T2" fmla="*/ 14 w 116"/>
              <a:gd name="T3" fmla="*/ 25 h 124"/>
              <a:gd name="T4" fmla="*/ 11 w 116"/>
              <a:gd name="T5" fmla="*/ 38 h 124"/>
              <a:gd name="T6" fmla="*/ 19 w 116"/>
              <a:gd name="T7" fmla="*/ 52 h 124"/>
              <a:gd name="T8" fmla="*/ 35 w 116"/>
              <a:gd name="T9" fmla="*/ 57 h 124"/>
              <a:gd name="T10" fmla="*/ 49 w 116"/>
              <a:gd name="T11" fmla="*/ 50 h 124"/>
              <a:gd name="T12" fmla="*/ 53 w 116"/>
              <a:gd name="T13" fmla="*/ 35 h 124"/>
              <a:gd name="T14" fmla="*/ 61 w 116"/>
              <a:gd name="T15" fmla="*/ 27 h 124"/>
              <a:gd name="T16" fmla="*/ 64 w 116"/>
              <a:gd name="T17" fmla="*/ 36 h 124"/>
              <a:gd name="T18" fmla="*/ 74 w 116"/>
              <a:gd name="T19" fmla="*/ 47 h 124"/>
              <a:gd name="T20" fmla="*/ 88 w 116"/>
              <a:gd name="T21" fmla="*/ 46 h 124"/>
              <a:gd name="T22" fmla="*/ 96 w 116"/>
              <a:gd name="T23" fmla="*/ 36 h 124"/>
              <a:gd name="T24" fmla="*/ 94 w 116"/>
              <a:gd name="T25" fmla="*/ 24 h 124"/>
              <a:gd name="T26" fmla="*/ 83 w 116"/>
              <a:gd name="T27" fmla="*/ 14 h 124"/>
              <a:gd name="T28" fmla="*/ 75 w 116"/>
              <a:gd name="T29" fmla="*/ 0 h 124"/>
              <a:gd name="T30" fmla="*/ 97 w 116"/>
              <a:gd name="T31" fmla="*/ 8 h 124"/>
              <a:gd name="T32" fmla="*/ 105 w 116"/>
              <a:gd name="T33" fmla="*/ 28 h 124"/>
              <a:gd name="T34" fmla="*/ 103 w 116"/>
              <a:gd name="T35" fmla="*/ 44 h 124"/>
              <a:gd name="T36" fmla="*/ 94 w 116"/>
              <a:gd name="T37" fmla="*/ 57 h 124"/>
              <a:gd name="T38" fmla="*/ 82 w 116"/>
              <a:gd name="T39" fmla="*/ 61 h 124"/>
              <a:gd name="T40" fmla="*/ 69 w 116"/>
              <a:gd name="T41" fmla="*/ 58 h 124"/>
              <a:gd name="T42" fmla="*/ 60 w 116"/>
              <a:gd name="T43" fmla="*/ 49 h 124"/>
              <a:gd name="T44" fmla="*/ 52 w 116"/>
              <a:gd name="T45" fmla="*/ 64 h 124"/>
              <a:gd name="T46" fmla="*/ 36 w 116"/>
              <a:gd name="T47" fmla="*/ 71 h 124"/>
              <a:gd name="T48" fmla="*/ 13 w 116"/>
              <a:gd name="T49" fmla="*/ 63 h 124"/>
              <a:gd name="T50" fmla="*/ 0 w 116"/>
              <a:gd name="T51" fmla="*/ 39 h 124"/>
              <a:gd name="T52" fmla="*/ 7 w 116"/>
              <a:gd name="T53" fmla="*/ 16 h 124"/>
              <a:gd name="T54" fmla="*/ 27 w 116"/>
              <a:gd name="T55" fmla="*/ 3 h 124"/>
              <a:gd name="T56" fmla="*/ 97 w 116"/>
              <a:gd name="T57" fmla="*/ 80 h 124"/>
              <a:gd name="T58" fmla="*/ 113 w 116"/>
              <a:gd name="T59" fmla="*/ 91 h 124"/>
              <a:gd name="T60" fmla="*/ 93 w 116"/>
              <a:gd name="T61" fmla="*/ 92 h 124"/>
              <a:gd name="T62" fmla="*/ 82 w 116"/>
              <a:gd name="T63" fmla="*/ 88 h 124"/>
              <a:gd name="T64" fmla="*/ 83 w 116"/>
              <a:gd name="T65" fmla="*/ 80 h 124"/>
              <a:gd name="T66" fmla="*/ 88 w 116"/>
              <a:gd name="T67" fmla="*/ 85 h 124"/>
              <a:gd name="T68" fmla="*/ 97 w 116"/>
              <a:gd name="T69" fmla="*/ 80 h 124"/>
              <a:gd name="T70" fmla="*/ 114 w 116"/>
              <a:gd name="T71" fmla="*/ 110 h 124"/>
              <a:gd name="T72" fmla="*/ 103 w 116"/>
              <a:gd name="T73" fmla="*/ 124 h 124"/>
              <a:gd name="T74" fmla="*/ 91 w 116"/>
              <a:gd name="T75" fmla="*/ 122 h 124"/>
              <a:gd name="T76" fmla="*/ 82 w 116"/>
              <a:gd name="T77" fmla="*/ 114 h 124"/>
              <a:gd name="T78" fmla="*/ 91 w 116"/>
              <a:gd name="T79" fmla="*/ 116 h 124"/>
              <a:gd name="T80" fmla="*/ 100 w 116"/>
              <a:gd name="T81" fmla="*/ 11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" h="124">
                <a:moveTo>
                  <a:pt x="27" y="3"/>
                </a:moveTo>
                <a:lnTo>
                  <a:pt x="30" y="16"/>
                </a:lnTo>
                <a:lnTo>
                  <a:pt x="21" y="21"/>
                </a:lnTo>
                <a:lnTo>
                  <a:pt x="14" y="25"/>
                </a:lnTo>
                <a:lnTo>
                  <a:pt x="11" y="32"/>
                </a:lnTo>
                <a:lnTo>
                  <a:pt x="11" y="38"/>
                </a:lnTo>
                <a:lnTo>
                  <a:pt x="14" y="46"/>
                </a:lnTo>
                <a:lnTo>
                  <a:pt x="19" y="52"/>
                </a:lnTo>
                <a:lnTo>
                  <a:pt x="27" y="57"/>
                </a:lnTo>
                <a:lnTo>
                  <a:pt x="35" y="57"/>
                </a:lnTo>
                <a:lnTo>
                  <a:pt x="43" y="55"/>
                </a:lnTo>
                <a:lnTo>
                  <a:pt x="49" y="50"/>
                </a:lnTo>
                <a:lnTo>
                  <a:pt x="52" y="43"/>
                </a:lnTo>
                <a:lnTo>
                  <a:pt x="53" y="35"/>
                </a:lnTo>
                <a:lnTo>
                  <a:pt x="50" y="27"/>
                </a:lnTo>
                <a:lnTo>
                  <a:pt x="61" y="27"/>
                </a:lnTo>
                <a:lnTo>
                  <a:pt x="61" y="28"/>
                </a:lnTo>
                <a:lnTo>
                  <a:pt x="64" y="36"/>
                </a:lnTo>
                <a:lnTo>
                  <a:pt x="68" y="43"/>
                </a:lnTo>
                <a:lnTo>
                  <a:pt x="74" y="47"/>
                </a:lnTo>
                <a:lnTo>
                  <a:pt x="82" y="47"/>
                </a:lnTo>
                <a:lnTo>
                  <a:pt x="88" y="46"/>
                </a:lnTo>
                <a:lnTo>
                  <a:pt x="93" y="43"/>
                </a:lnTo>
                <a:lnTo>
                  <a:pt x="96" y="36"/>
                </a:lnTo>
                <a:lnTo>
                  <a:pt x="96" y="30"/>
                </a:lnTo>
                <a:lnTo>
                  <a:pt x="94" y="24"/>
                </a:lnTo>
                <a:lnTo>
                  <a:pt x="89" y="18"/>
                </a:lnTo>
                <a:lnTo>
                  <a:pt x="83" y="14"/>
                </a:lnTo>
                <a:lnTo>
                  <a:pt x="75" y="13"/>
                </a:lnTo>
                <a:lnTo>
                  <a:pt x="75" y="0"/>
                </a:lnTo>
                <a:lnTo>
                  <a:pt x="88" y="3"/>
                </a:lnTo>
                <a:lnTo>
                  <a:pt x="97" y="8"/>
                </a:lnTo>
                <a:lnTo>
                  <a:pt x="103" y="18"/>
                </a:lnTo>
                <a:lnTo>
                  <a:pt x="105" y="28"/>
                </a:lnTo>
                <a:lnTo>
                  <a:pt x="105" y="36"/>
                </a:lnTo>
                <a:lnTo>
                  <a:pt x="103" y="44"/>
                </a:lnTo>
                <a:lnTo>
                  <a:pt x="100" y="50"/>
                </a:lnTo>
                <a:lnTo>
                  <a:pt x="94" y="57"/>
                </a:lnTo>
                <a:lnTo>
                  <a:pt x="88" y="60"/>
                </a:lnTo>
                <a:lnTo>
                  <a:pt x="82" y="61"/>
                </a:lnTo>
                <a:lnTo>
                  <a:pt x="75" y="61"/>
                </a:lnTo>
                <a:lnTo>
                  <a:pt x="69" y="58"/>
                </a:lnTo>
                <a:lnTo>
                  <a:pt x="64" y="55"/>
                </a:lnTo>
                <a:lnTo>
                  <a:pt x="60" y="49"/>
                </a:lnTo>
                <a:lnTo>
                  <a:pt x="58" y="57"/>
                </a:lnTo>
                <a:lnTo>
                  <a:pt x="52" y="64"/>
                </a:lnTo>
                <a:lnTo>
                  <a:pt x="46" y="69"/>
                </a:lnTo>
                <a:lnTo>
                  <a:pt x="36" y="71"/>
                </a:lnTo>
                <a:lnTo>
                  <a:pt x="24" y="69"/>
                </a:lnTo>
                <a:lnTo>
                  <a:pt x="13" y="63"/>
                </a:lnTo>
                <a:lnTo>
                  <a:pt x="5" y="52"/>
                </a:lnTo>
                <a:lnTo>
                  <a:pt x="0" y="39"/>
                </a:lnTo>
                <a:lnTo>
                  <a:pt x="2" y="27"/>
                </a:lnTo>
                <a:lnTo>
                  <a:pt x="7" y="16"/>
                </a:lnTo>
                <a:lnTo>
                  <a:pt x="16" y="8"/>
                </a:lnTo>
                <a:lnTo>
                  <a:pt x="27" y="3"/>
                </a:lnTo>
                <a:lnTo>
                  <a:pt x="27" y="3"/>
                </a:lnTo>
                <a:close/>
                <a:moveTo>
                  <a:pt x="97" y="80"/>
                </a:moveTo>
                <a:lnTo>
                  <a:pt x="111" y="78"/>
                </a:lnTo>
                <a:lnTo>
                  <a:pt x="113" y="91"/>
                </a:lnTo>
                <a:lnTo>
                  <a:pt x="100" y="92"/>
                </a:lnTo>
                <a:lnTo>
                  <a:pt x="93" y="92"/>
                </a:lnTo>
                <a:lnTo>
                  <a:pt x="88" y="92"/>
                </a:lnTo>
                <a:lnTo>
                  <a:pt x="82" y="88"/>
                </a:lnTo>
                <a:lnTo>
                  <a:pt x="78" y="83"/>
                </a:lnTo>
                <a:lnTo>
                  <a:pt x="83" y="80"/>
                </a:lnTo>
                <a:lnTo>
                  <a:pt x="85" y="83"/>
                </a:lnTo>
                <a:lnTo>
                  <a:pt x="88" y="85"/>
                </a:lnTo>
                <a:lnTo>
                  <a:pt x="97" y="86"/>
                </a:lnTo>
                <a:lnTo>
                  <a:pt x="97" y="80"/>
                </a:lnTo>
                <a:close/>
                <a:moveTo>
                  <a:pt x="100" y="111"/>
                </a:moveTo>
                <a:lnTo>
                  <a:pt x="114" y="110"/>
                </a:lnTo>
                <a:lnTo>
                  <a:pt x="116" y="122"/>
                </a:lnTo>
                <a:lnTo>
                  <a:pt x="103" y="124"/>
                </a:lnTo>
                <a:lnTo>
                  <a:pt x="96" y="124"/>
                </a:lnTo>
                <a:lnTo>
                  <a:pt x="91" y="122"/>
                </a:lnTo>
                <a:lnTo>
                  <a:pt x="85" y="119"/>
                </a:lnTo>
                <a:lnTo>
                  <a:pt x="82" y="114"/>
                </a:lnTo>
                <a:lnTo>
                  <a:pt x="86" y="111"/>
                </a:lnTo>
                <a:lnTo>
                  <a:pt x="91" y="116"/>
                </a:lnTo>
                <a:lnTo>
                  <a:pt x="100" y="117"/>
                </a:lnTo>
                <a:lnTo>
                  <a:pt x="100" y="111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Freeform 133"/>
          <p:cNvSpPr>
            <a:spLocks/>
          </p:cNvSpPr>
          <p:nvPr/>
        </p:nvSpPr>
        <p:spPr bwMode="auto">
          <a:xfrm>
            <a:off x="8418630" y="5499419"/>
            <a:ext cx="78391" cy="45719"/>
          </a:xfrm>
          <a:custGeom>
            <a:avLst/>
            <a:gdLst>
              <a:gd name="T0" fmla="*/ 25 w 107"/>
              <a:gd name="T1" fmla="*/ 0 h 67"/>
              <a:gd name="T2" fmla="*/ 27 w 107"/>
              <a:gd name="T3" fmla="*/ 12 h 67"/>
              <a:gd name="T4" fmla="*/ 19 w 107"/>
              <a:gd name="T5" fmla="*/ 15 h 67"/>
              <a:gd name="T6" fmla="*/ 15 w 107"/>
              <a:gd name="T7" fmla="*/ 21 h 67"/>
              <a:gd name="T8" fmla="*/ 11 w 107"/>
              <a:gd name="T9" fmla="*/ 28 h 67"/>
              <a:gd name="T10" fmla="*/ 10 w 107"/>
              <a:gd name="T11" fmla="*/ 34 h 67"/>
              <a:gd name="T12" fmla="*/ 13 w 107"/>
              <a:gd name="T13" fmla="*/ 43 h 67"/>
              <a:gd name="T14" fmla="*/ 19 w 107"/>
              <a:gd name="T15" fmla="*/ 50 h 67"/>
              <a:gd name="T16" fmla="*/ 29 w 107"/>
              <a:gd name="T17" fmla="*/ 53 h 67"/>
              <a:gd name="T18" fmla="*/ 38 w 107"/>
              <a:gd name="T19" fmla="*/ 53 h 67"/>
              <a:gd name="T20" fmla="*/ 47 w 107"/>
              <a:gd name="T21" fmla="*/ 50 h 67"/>
              <a:gd name="T22" fmla="*/ 55 w 107"/>
              <a:gd name="T23" fmla="*/ 45 h 67"/>
              <a:gd name="T24" fmla="*/ 58 w 107"/>
              <a:gd name="T25" fmla="*/ 37 h 67"/>
              <a:gd name="T26" fmla="*/ 58 w 107"/>
              <a:gd name="T27" fmla="*/ 28 h 67"/>
              <a:gd name="T28" fmla="*/ 57 w 107"/>
              <a:gd name="T29" fmla="*/ 23 h 67"/>
              <a:gd name="T30" fmla="*/ 55 w 107"/>
              <a:gd name="T31" fmla="*/ 18 h 67"/>
              <a:gd name="T32" fmla="*/ 46 w 107"/>
              <a:gd name="T33" fmla="*/ 11 h 67"/>
              <a:gd name="T34" fmla="*/ 46 w 107"/>
              <a:gd name="T35" fmla="*/ 0 h 67"/>
              <a:gd name="T36" fmla="*/ 100 w 107"/>
              <a:gd name="T37" fmla="*/ 3 h 67"/>
              <a:gd name="T38" fmla="*/ 107 w 107"/>
              <a:gd name="T39" fmla="*/ 53 h 67"/>
              <a:gd name="T40" fmla="*/ 94 w 107"/>
              <a:gd name="T41" fmla="*/ 54 h 67"/>
              <a:gd name="T42" fmla="*/ 90 w 107"/>
              <a:gd name="T43" fmla="*/ 14 h 67"/>
              <a:gd name="T44" fmla="*/ 61 w 107"/>
              <a:gd name="T45" fmla="*/ 12 h 67"/>
              <a:gd name="T46" fmla="*/ 68 w 107"/>
              <a:gd name="T47" fmla="*/ 21 h 67"/>
              <a:gd name="T48" fmla="*/ 71 w 107"/>
              <a:gd name="T49" fmla="*/ 31 h 67"/>
              <a:gd name="T50" fmla="*/ 69 w 107"/>
              <a:gd name="T51" fmla="*/ 43 h 67"/>
              <a:gd name="T52" fmla="*/ 63 w 107"/>
              <a:gd name="T53" fmla="*/ 54 h 67"/>
              <a:gd name="T54" fmla="*/ 54 w 107"/>
              <a:gd name="T55" fmla="*/ 62 h 67"/>
              <a:gd name="T56" fmla="*/ 41 w 107"/>
              <a:gd name="T57" fmla="*/ 67 h 67"/>
              <a:gd name="T58" fmla="*/ 29 w 107"/>
              <a:gd name="T59" fmla="*/ 65 h 67"/>
              <a:gd name="T60" fmla="*/ 16 w 107"/>
              <a:gd name="T61" fmla="*/ 60 h 67"/>
              <a:gd name="T62" fmla="*/ 5 w 107"/>
              <a:gd name="T63" fmla="*/ 51 h 67"/>
              <a:gd name="T64" fmla="*/ 0 w 107"/>
              <a:gd name="T65" fmla="*/ 36 h 67"/>
              <a:gd name="T66" fmla="*/ 0 w 107"/>
              <a:gd name="T67" fmla="*/ 23 h 67"/>
              <a:gd name="T68" fmla="*/ 5 w 107"/>
              <a:gd name="T69" fmla="*/ 12 h 67"/>
              <a:gd name="T70" fmla="*/ 13 w 107"/>
              <a:gd name="T71" fmla="*/ 4 h 67"/>
              <a:gd name="T72" fmla="*/ 25 w 107"/>
              <a:gd name="T73" fmla="*/ 0 h 67"/>
              <a:gd name="T74" fmla="*/ 25 w 107"/>
              <a:gd name="T7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67">
                <a:moveTo>
                  <a:pt x="25" y="0"/>
                </a:moveTo>
                <a:lnTo>
                  <a:pt x="27" y="12"/>
                </a:lnTo>
                <a:lnTo>
                  <a:pt x="19" y="15"/>
                </a:lnTo>
                <a:lnTo>
                  <a:pt x="15" y="21"/>
                </a:lnTo>
                <a:lnTo>
                  <a:pt x="11" y="28"/>
                </a:lnTo>
                <a:lnTo>
                  <a:pt x="10" y="34"/>
                </a:lnTo>
                <a:lnTo>
                  <a:pt x="13" y="43"/>
                </a:lnTo>
                <a:lnTo>
                  <a:pt x="19" y="50"/>
                </a:lnTo>
                <a:lnTo>
                  <a:pt x="29" y="53"/>
                </a:lnTo>
                <a:lnTo>
                  <a:pt x="38" y="53"/>
                </a:lnTo>
                <a:lnTo>
                  <a:pt x="47" y="50"/>
                </a:lnTo>
                <a:lnTo>
                  <a:pt x="55" y="45"/>
                </a:lnTo>
                <a:lnTo>
                  <a:pt x="58" y="37"/>
                </a:lnTo>
                <a:lnTo>
                  <a:pt x="58" y="28"/>
                </a:lnTo>
                <a:lnTo>
                  <a:pt x="57" y="23"/>
                </a:lnTo>
                <a:lnTo>
                  <a:pt x="55" y="18"/>
                </a:lnTo>
                <a:lnTo>
                  <a:pt x="46" y="11"/>
                </a:lnTo>
                <a:lnTo>
                  <a:pt x="46" y="0"/>
                </a:lnTo>
                <a:lnTo>
                  <a:pt x="100" y="3"/>
                </a:lnTo>
                <a:lnTo>
                  <a:pt x="107" y="53"/>
                </a:lnTo>
                <a:lnTo>
                  <a:pt x="94" y="54"/>
                </a:lnTo>
                <a:lnTo>
                  <a:pt x="90" y="14"/>
                </a:lnTo>
                <a:lnTo>
                  <a:pt x="61" y="12"/>
                </a:lnTo>
                <a:lnTo>
                  <a:pt x="68" y="21"/>
                </a:lnTo>
                <a:lnTo>
                  <a:pt x="71" y="31"/>
                </a:lnTo>
                <a:lnTo>
                  <a:pt x="69" y="43"/>
                </a:lnTo>
                <a:lnTo>
                  <a:pt x="63" y="54"/>
                </a:lnTo>
                <a:lnTo>
                  <a:pt x="54" y="62"/>
                </a:lnTo>
                <a:lnTo>
                  <a:pt x="41" y="67"/>
                </a:lnTo>
                <a:lnTo>
                  <a:pt x="29" y="65"/>
                </a:lnTo>
                <a:lnTo>
                  <a:pt x="16" y="60"/>
                </a:lnTo>
                <a:lnTo>
                  <a:pt x="5" y="51"/>
                </a:lnTo>
                <a:lnTo>
                  <a:pt x="0" y="36"/>
                </a:lnTo>
                <a:lnTo>
                  <a:pt x="0" y="23"/>
                </a:lnTo>
                <a:lnTo>
                  <a:pt x="5" y="12"/>
                </a:lnTo>
                <a:lnTo>
                  <a:pt x="13" y="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Freeform 134"/>
          <p:cNvSpPr>
            <a:spLocks/>
          </p:cNvSpPr>
          <p:nvPr/>
        </p:nvSpPr>
        <p:spPr bwMode="auto">
          <a:xfrm>
            <a:off x="8480542" y="5515294"/>
            <a:ext cx="45719" cy="45719"/>
          </a:xfrm>
          <a:custGeom>
            <a:avLst/>
            <a:gdLst>
              <a:gd name="T0" fmla="*/ 18 w 34"/>
              <a:gd name="T1" fmla="*/ 2 h 16"/>
              <a:gd name="T2" fmla="*/ 32 w 34"/>
              <a:gd name="T3" fmla="*/ 0 h 16"/>
              <a:gd name="T4" fmla="*/ 34 w 34"/>
              <a:gd name="T5" fmla="*/ 14 h 16"/>
              <a:gd name="T6" fmla="*/ 23 w 34"/>
              <a:gd name="T7" fmla="*/ 16 h 16"/>
              <a:gd name="T8" fmla="*/ 14 w 34"/>
              <a:gd name="T9" fmla="*/ 16 h 16"/>
              <a:gd name="T10" fmla="*/ 9 w 34"/>
              <a:gd name="T11" fmla="*/ 14 h 16"/>
              <a:gd name="T12" fmla="*/ 3 w 34"/>
              <a:gd name="T13" fmla="*/ 11 h 16"/>
              <a:gd name="T14" fmla="*/ 0 w 34"/>
              <a:gd name="T15" fmla="*/ 7 h 16"/>
              <a:gd name="T16" fmla="*/ 4 w 34"/>
              <a:gd name="T17" fmla="*/ 4 h 16"/>
              <a:gd name="T18" fmla="*/ 6 w 34"/>
              <a:gd name="T19" fmla="*/ 7 h 16"/>
              <a:gd name="T20" fmla="*/ 9 w 34"/>
              <a:gd name="T21" fmla="*/ 8 h 16"/>
              <a:gd name="T22" fmla="*/ 14 w 34"/>
              <a:gd name="T23" fmla="*/ 10 h 16"/>
              <a:gd name="T24" fmla="*/ 18 w 34"/>
              <a:gd name="T25" fmla="*/ 8 h 16"/>
              <a:gd name="T26" fmla="*/ 18 w 34"/>
              <a:gd name="T27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16">
                <a:moveTo>
                  <a:pt x="18" y="2"/>
                </a:moveTo>
                <a:lnTo>
                  <a:pt x="32" y="0"/>
                </a:lnTo>
                <a:lnTo>
                  <a:pt x="34" y="14"/>
                </a:lnTo>
                <a:lnTo>
                  <a:pt x="23" y="16"/>
                </a:lnTo>
                <a:lnTo>
                  <a:pt x="14" y="16"/>
                </a:lnTo>
                <a:lnTo>
                  <a:pt x="9" y="14"/>
                </a:lnTo>
                <a:lnTo>
                  <a:pt x="3" y="11"/>
                </a:lnTo>
                <a:lnTo>
                  <a:pt x="0" y="7"/>
                </a:lnTo>
                <a:lnTo>
                  <a:pt x="4" y="4"/>
                </a:lnTo>
                <a:lnTo>
                  <a:pt x="6" y="7"/>
                </a:lnTo>
                <a:lnTo>
                  <a:pt x="9" y="8"/>
                </a:lnTo>
                <a:lnTo>
                  <a:pt x="14" y="10"/>
                </a:lnTo>
                <a:lnTo>
                  <a:pt x="18" y="8"/>
                </a:lnTo>
                <a:lnTo>
                  <a:pt x="18" y="2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Freeform 135"/>
          <p:cNvSpPr>
            <a:spLocks/>
          </p:cNvSpPr>
          <p:nvPr/>
        </p:nvSpPr>
        <p:spPr bwMode="auto">
          <a:xfrm>
            <a:off x="1692393" y="6315976"/>
            <a:ext cx="62121" cy="72123"/>
          </a:xfrm>
          <a:custGeom>
            <a:avLst/>
            <a:gdLst>
              <a:gd name="T0" fmla="*/ 20 w 83"/>
              <a:gd name="T1" fmla="*/ 94 h 110"/>
              <a:gd name="T2" fmla="*/ 33 w 83"/>
              <a:gd name="T3" fmla="*/ 88 h 110"/>
              <a:gd name="T4" fmla="*/ 37 w 83"/>
              <a:gd name="T5" fmla="*/ 94 h 110"/>
              <a:gd name="T6" fmla="*/ 45 w 83"/>
              <a:gd name="T7" fmla="*/ 97 h 110"/>
              <a:gd name="T8" fmla="*/ 52 w 83"/>
              <a:gd name="T9" fmla="*/ 99 h 110"/>
              <a:gd name="T10" fmla="*/ 58 w 83"/>
              <a:gd name="T11" fmla="*/ 97 h 110"/>
              <a:gd name="T12" fmla="*/ 66 w 83"/>
              <a:gd name="T13" fmla="*/ 91 h 110"/>
              <a:gd name="T14" fmla="*/ 69 w 83"/>
              <a:gd name="T15" fmla="*/ 83 h 110"/>
              <a:gd name="T16" fmla="*/ 70 w 83"/>
              <a:gd name="T17" fmla="*/ 74 h 110"/>
              <a:gd name="T18" fmla="*/ 67 w 83"/>
              <a:gd name="T19" fmla="*/ 64 h 110"/>
              <a:gd name="T20" fmla="*/ 61 w 83"/>
              <a:gd name="T21" fmla="*/ 56 h 110"/>
              <a:gd name="T22" fmla="*/ 55 w 83"/>
              <a:gd name="T23" fmla="*/ 52 h 110"/>
              <a:gd name="T24" fmla="*/ 45 w 83"/>
              <a:gd name="T25" fmla="*/ 50 h 110"/>
              <a:gd name="T26" fmla="*/ 37 w 83"/>
              <a:gd name="T27" fmla="*/ 53 h 110"/>
              <a:gd name="T28" fmla="*/ 33 w 83"/>
              <a:gd name="T29" fmla="*/ 56 h 110"/>
              <a:gd name="T30" fmla="*/ 28 w 83"/>
              <a:gd name="T31" fmla="*/ 60 h 110"/>
              <a:gd name="T32" fmla="*/ 25 w 83"/>
              <a:gd name="T33" fmla="*/ 71 h 110"/>
              <a:gd name="T34" fmla="*/ 12 w 83"/>
              <a:gd name="T35" fmla="*/ 74 h 110"/>
              <a:gd name="T36" fmla="*/ 0 w 83"/>
              <a:gd name="T37" fmla="*/ 22 h 110"/>
              <a:gd name="T38" fmla="*/ 45 w 83"/>
              <a:gd name="T39" fmla="*/ 0 h 110"/>
              <a:gd name="T40" fmla="*/ 50 w 83"/>
              <a:gd name="T41" fmla="*/ 11 h 110"/>
              <a:gd name="T42" fmla="*/ 14 w 83"/>
              <a:gd name="T43" fmla="*/ 28 h 110"/>
              <a:gd name="T44" fmla="*/ 20 w 83"/>
              <a:gd name="T45" fmla="*/ 56 h 110"/>
              <a:gd name="T46" fmla="*/ 27 w 83"/>
              <a:gd name="T47" fmla="*/ 47 h 110"/>
              <a:gd name="T48" fmla="*/ 36 w 83"/>
              <a:gd name="T49" fmla="*/ 41 h 110"/>
              <a:gd name="T50" fmla="*/ 48 w 83"/>
              <a:gd name="T51" fmla="*/ 38 h 110"/>
              <a:gd name="T52" fmla="*/ 59 w 83"/>
              <a:gd name="T53" fmla="*/ 39 h 110"/>
              <a:gd name="T54" fmla="*/ 70 w 83"/>
              <a:gd name="T55" fmla="*/ 47 h 110"/>
              <a:gd name="T56" fmla="*/ 78 w 83"/>
              <a:gd name="T57" fmla="*/ 58 h 110"/>
              <a:gd name="T58" fmla="*/ 83 w 83"/>
              <a:gd name="T59" fmla="*/ 71 h 110"/>
              <a:gd name="T60" fmla="*/ 81 w 83"/>
              <a:gd name="T61" fmla="*/ 83 h 110"/>
              <a:gd name="T62" fmla="*/ 75 w 83"/>
              <a:gd name="T63" fmla="*/ 97 h 110"/>
              <a:gd name="T64" fmla="*/ 62 w 83"/>
              <a:gd name="T65" fmla="*/ 106 h 110"/>
              <a:gd name="T66" fmla="*/ 50 w 83"/>
              <a:gd name="T67" fmla="*/ 110 h 110"/>
              <a:gd name="T68" fmla="*/ 39 w 83"/>
              <a:gd name="T69" fmla="*/ 108 h 110"/>
              <a:gd name="T70" fmla="*/ 28 w 83"/>
              <a:gd name="T71" fmla="*/ 103 h 110"/>
              <a:gd name="T72" fmla="*/ 20 w 83"/>
              <a:gd name="T73" fmla="*/ 94 h 110"/>
              <a:gd name="T74" fmla="*/ 20 w 83"/>
              <a:gd name="T75" fmla="*/ 9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3" h="110">
                <a:moveTo>
                  <a:pt x="20" y="94"/>
                </a:moveTo>
                <a:lnTo>
                  <a:pt x="33" y="88"/>
                </a:lnTo>
                <a:lnTo>
                  <a:pt x="37" y="94"/>
                </a:lnTo>
                <a:lnTo>
                  <a:pt x="45" y="97"/>
                </a:lnTo>
                <a:lnTo>
                  <a:pt x="52" y="99"/>
                </a:lnTo>
                <a:lnTo>
                  <a:pt x="58" y="97"/>
                </a:lnTo>
                <a:lnTo>
                  <a:pt x="66" y="91"/>
                </a:lnTo>
                <a:lnTo>
                  <a:pt x="69" y="83"/>
                </a:lnTo>
                <a:lnTo>
                  <a:pt x="70" y="74"/>
                </a:lnTo>
                <a:lnTo>
                  <a:pt x="67" y="64"/>
                </a:lnTo>
                <a:lnTo>
                  <a:pt x="61" y="56"/>
                </a:lnTo>
                <a:lnTo>
                  <a:pt x="55" y="52"/>
                </a:lnTo>
                <a:lnTo>
                  <a:pt x="45" y="50"/>
                </a:lnTo>
                <a:lnTo>
                  <a:pt x="37" y="53"/>
                </a:lnTo>
                <a:lnTo>
                  <a:pt x="33" y="56"/>
                </a:lnTo>
                <a:lnTo>
                  <a:pt x="28" y="60"/>
                </a:lnTo>
                <a:lnTo>
                  <a:pt x="25" y="71"/>
                </a:lnTo>
                <a:lnTo>
                  <a:pt x="12" y="74"/>
                </a:lnTo>
                <a:lnTo>
                  <a:pt x="0" y="22"/>
                </a:lnTo>
                <a:lnTo>
                  <a:pt x="45" y="0"/>
                </a:lnTo>
                <a:lnTo>
                  <a:pt x="50" y="11"/>
                </a:lnTo>
                <a:lnTo>
                  <a:pt x="14" y="28"/>
                </a:lnTo>
                <a:lnTo>
                  <a:pt x="20" y="56"/>
                </a:lnTo>
                <a:lnTo>
                  <a:pt x="27" y="47"/>
                </a:lnTo>
                <a:lnTo>
                  <a:pt x="36" y="41"/>
                </a:lnTo>
                <a:lnTo>
                  <a:pt x="48" y="38"/>
                </a:lnTo>
                <a:lnTo>
                  <a:pt x="59" y="39"/>
                </a:lnTo>
                <a:lnTo>
                  <a:pt x="70" y="47"/>
                </a:lnTo>
                <a:lnTo>
                  <a:pt x="78" y="58"/>
                </a:lnTo>
                <a:lnTo>
                  <a:pt x="83" y="71"/>
                </a:lnTo>
                <a:lnTo>
                  <a:pt x="81" y="83"/>
                </a:lnTo>
                <a:lnTo>
                  <a:pt x="75" y="97"/>
                </a:lnTo>
                <a:lnTo>
                  <a:pt x="62" y="106"/>
                </a:lnTo>
                <a:lnTo>
                  <a:pt x="50" y="110"/>
                </a:lnTo>
                <a:lnTo>
                  <a:pt x="39" y="108"/>
                </a:lnTo>
                <a:lnTo>
                  <a:pt x="28" y="103"/>
                </a:lnTo>
                <a:lnTo>
                  <a:pt x="20" y="94"/>
                </a:lnTo>
                <a:lnTo>
                  <a:pt x="20" y="94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Freeform 136"/>
          <p:cNvSpPr>
            <a:spLocks/>
          </p:cNvSpPr>
          <p:nvPr/>
        </p:nvSpPr>
        <p:spPr bwMode="auto">
          <a:xfrm>
            <a:off x="1741605" y="6269356"/>
            <a:ext cx="45719" cy="45719"/>
          </a:xfrm>
          <a:custGeom>
            <a:avLst/>
            <a:gdLst>
              <a:gd name="T0" fmla="*/ 6 w 22"/>
              <a:gd name="T1" fmla="*/ 19 h 36"/>
              <a:gd name="T2" fmla="*/ 0 w 22"/>
              <a:gd name="T3" fmla="*/ 6 h 36"/>
              <a:gd name="T4" fmla="*/ 12 w 22"/>
              <a:gd name="T5" fmla="*/ 0 h 36"/>
              <a:gd name="T6" fmla="*/ 17 w 22"/>
              <a:gd name="T7" fmla="*/ 11 h 36"/>
              <a:gd name="T8" fmla="*/ 20 w 22"/>
              <a:gd name="T9" fmla="*/ 19 h 36"/>
              <a:gd name="T10" fmla="*/ 22 w 22"/>
              <a:gd name="T11" fmla="*/ 24 h 36"/>
              <a:gd name="T12" fmla="*/ 20 w 22"/>
              <a:gd name="T13" fmla="*/ 30 h 36"/>
              <a:gd name="T14" fmla="*/ 17 w 22"/>
              <a:gd name="T15" fmla="*/ 36 h 36"/>
              <a:gd name="T16" fmla="*/ 12 w 22"/>
              <a:gd name="T17" fmla="*/ 33 h 36"/>
              <a:gd name="T18" fmla="*/ 14 w 22"/>
              <a:gd name="T19" fmla="*/ 30 h 36"/>
              <a:gd name="T20" fmla="*/ 16 w 22"/>
              <a:gd name="T21" fmla="*/ 25 h 36"/>
              <a:gd name="T22" fmla="*/ 12 w 22"/>
              <a:gd name="T23" fmla="*/ 17 h 36"/>
              <a:gd name="T24" fmla="*/ 6 w 22"/>
              <a:gd name="T25" fmla="*/ 1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36">
                <a:moveTo>
                  <a:pt x="6" y="19"/>
                </a:moveTo>
                <a:lnTo>
                  <a:pt x="0" y="6"/>
                </a:lnTo>
                <a:lnTo>
                  <a:pt x="12" y="0"/>
                </a:lnTo>
                <a:lnTo>
                  <a:pt x="17" y="11"/>
                </a:lnTo>
                <a:lnTo>
                  <a:pt x="20" y="19"/>
                </a:lnTo>
                <a:lnTo>
                  <a:pt x="22" y="24"/>
                </a:lnTo>
                <a:lnTo>
                  <a:pt x="20" y="30"/>
                </a:lnTo>
                <a:lnTo>
                  <a:pt x="17" y="36"/>
                </a:lnTo>
                <a:lnTo>
                  <a:pt x="12" y="33"/>
                </a:lnTo>
                <a:lnTo>
                  <a:pt x="14" y="30"/>
                </a:lnTo>
                <a:lnTo>
                  <a:pt x="16" y="25"/>
                </a:lnTo>
                <a:lnTo>
                  <a:pt x="12" y="17"/>
                </a:lnTo>
                <a:lnTo>
                  <a:pt x="6" y="19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Freeform 137"/>
          <p:cNvSpPr>
            <a:spLocks noEditPoints="1"/>
          </p:cNvSpPr>
          <p:nvPr/>
        </p:nvSpPr>
        <p:spPr bwMode="auto">
          <a:xfrm>
            <a:off x="5015030" y="5361752"/>
            <a:ext cx="76911" cy="116709"/>
          </a:xfrm>
          <a:custGeom>
            <a:avLst/>
            <a:gdLst>
              <a:gd name="T0" fmla="*/ 97 w 105"/>
              <a:gd name="T1" fmla="*/ 180 h 180"/>
              <a:gd name="T2" fmla="*/ 0 w 105"/>
              <a:gd name="T3" fmla="*/ 146 h 180"/>
              <a:gd name="T4" fmla="*/ 3 w 105"/>
              <a:gd name="T5" fmla="*/ 135 h 180"/>
              <a:gd name="T6" fmla="*/ 13 w 105"/>
              <a:gd name="T7" fmla="*/ 138 h 180"/>
              <a:gd name="T8" fmla="*/ 10 w 105"/>
              <a:gd name="T9" fmla="*/ 132 h 180"/>
              <a:gd name="T10" fmla="*/ 8 w 105"/>
              <a:gd name="T11" fmla="*/ 125 h 180"/>
              <a:gd name="T12" fmla="*/ 8 w 105"/>
              <a:gd name="T13" fmla="*/ 121 h 180"/>
              <a:gd name="T14" fmla="*/ 10 w 105"/>
              <a:gd name="T15" fmla="*/ 113 h 180"/>
              <a:gd name="T16" fmla="*/ 14 w 105"/>
              <a:gd name="T17" fmla="*/ 105 h 180"/>
              <a:gd name="T18" fmla="*/ 19 w 105"/>
              <a:gd name="T19" fmla="*/ 99 h 180"/>
              <a:gd name="T20" fmla="*/ 27 w 105"/>
              <a:gd name="T21" fmla="*/ 96 h 180"/>
              <a:gd name="T22" fmla="*/ 36 w 105"/>
              <a:gd name="T23" fmla="*/ 94 h 180"/>
              <a:gd name="T24" fmla="*/ 45 w 105"/>
              <a:gd name="T25" fmla="*/ 94 h 180"/>
              <a:gd name="T26" fmla="*/ 56 w 105"/>
              <a:gd name="T27" fmla="*/ 97 h 180"/>
              <a:gd name="T28" fmla="*/ 66 w 105"/>
              <a:gd name="T29" fmla="*/ 102 h 180"/>
              <a:gd name="T30" fmla="*/ 74 w 105"/>
              <a:gd name="T31" fmla="*/ 108 h 180"/>
              <a:gd name="T32" fmla="*/ 80 w 105"/>
              <a:gd name="T33" fmla="*/ 114 h 180"/>
              <a:gd name="T34" fmla="*/ 83 w 105"/>
              <a:gd name="T35" fmla="*/ 124 h 180"/>
              <a:gd name="T36" fmla="*/ 85 w 105"/>
              <a:gd name="T37" fmla="*/ 133 h 180"/>
              <a:gd name="T38" fmla="*/ 81 w 105"/>
              <a:gd name="T39" fmla="*/ 141 h 180"/>
              <a:gd name="T40" fmla="*/ 75 w 105"/>
              <a:gd name="T41" fmla="*/ 150 h 180"/>
              <a:gd name="T42" fmla="*/ 67 w 105"/>
              <a:gd name="T43" fmla="*/ 157 h 180"/>
              <a:gd name="T44" fmla="*/ 100 w 105"/>
              <a:gd name="T45" fmla="*/ 167 h 180"/>
              <a:gd name="T46" fmla="*/ 97 w 105"/>
              <a:gd name="T47" fmla="*/ 180 h 180"/>
              <a:gd name="T48" fmla="*/ 39 w 105"/>
              <a:gd name="T49" fmla="*/ 147 h 180"/>
              <a:gd name="T50" fmla="*/ 52 w 105"/>
              <a:gd name="T51" fmla="*/ 150 h 180"/>
              <a:gd name="T52" fmla="*/ 61 w 105"/>
              <a:gd name="T53" fmla="*/ 149 h 180"/>
              <a:gd name="T54" fmla="*/ 67 w 105"/>
              <a:gd name="T55" fmla="*/ 144 h 180"/>
              <a:gd name="T56" fmla="*/ 72 w 105"/>
              <a:gd name="T57" fmla="*/ 138 h 180"/>
              <a:gd name="T58" fmla="*/ 74 w 105"/>
              <a:gd name="T59" fmla="*/ 130 h 180"/>
              <a:gd name="T60" fmla="*/ 70 w 105"/>
              <a:gd name="T61" fmla="*/ 122 h 180"/>
              <a:gd name="T62" fmla="*/ 63 w 105"/>
              <a:gd name="T63" fmla="*/ 114 h 180"/>
              <a:gd name="T64" fmla="*/ 52 w 105"/>
              <a:gd name="T65" fmla="*/ 108 h 180"/>
              <a:gd name="T66" fmla="*/ 39 w 105"/>
              <a:gd name="T67" fmla="*/ 107 h 180"/>
              <a:gd name="T68" fmla="*/ 30 w 105"/>
              <a:gd name="T69" fmla="*/ 107 h 180"/>
              <a:gd name="T70" fmla="*/ 22 w 105"/>
              <a:gd name="T71" fmla="*/ 111 h 180"/>
              <a:gd name="T72" fmla="*/ 17 w 105"/>
              <a:gd name="T73" fmla="*/ 118 h 180"/>
              <a:gd name="T74" fmla="*/ 17 w 105"/>
              <a:gd name="T75" fmla="*/ 125 h 180"/>
              <a:gd name="T76" fmla="*/ 21 w 105"/>
              <a:gd name="T77" fmla="*/ 133 h 180"/>
              <a:gd name="T78" fmla="*/ 28 w 105"/>
              <a:gd name="T79" fmla="*/ 141 h 180"/>
              <a:gd name="T80" fmla="*/ 39 w 105"/>
              <a:gd name="T81" fmla="*/ 147 h 180"/>
              <a:gd name="T82" fmla="*/ 39 w 105"/>
              <a:gd name="T83" fmla="*/ 147 h 180"/>
              <a:gd name="T84" fmla="*/ 11 w 105"/>
              <a:gd name="T85" fmla="*/ 68 h 180"/>
              <a:gd name="T86" fmla="*/ 0 w 105"/>
              <a:gd name="T87" fmla="*/ 63 h 180"/>
              <a:gd name="T88" fmla="*/ 24 w 105"/>
              <a:gd name="T89" fmla="*/ 0 h 180"/>
              <a:gd name="T90" fmla="*/ 31 w 105"/>
              <a:gd name="T91" fmla="*/ 4 h 180"/>
              <a:gd name="T92" fmla="*/ 41 w 105"/>
              <a:gd name="T93" fmla="*/ 18 h 180"/>
              <a:gd name="T94" fmla="*/ 52 w 105"/>
              <a:gd name="T95" fmla="*/ 32 h 180"/>
              <a:gd name="T96" fmla="*/ 66 w 105"/>
              <a:gd name="T97" fmla="*/ 46 h 180"/>
              <a:gd name="T98" fmla="*/ 80 w 105"/>
              <a:gd name="T99" fmla="*/ 58 h 180"/>
              <a:gd name="T100" fmla="*/ 92 w 105"/>
              <a:gd name="T101" fmla="*/ 66 h 180"/>
              <a:gd name="T102" fmla="*/ 105 w 105"/>
              <a:gd name="T103" fmla="*/ 72 h 180"/>
              <a:gd name="T104" fmla="*/ 100 w 105"/>
              <a:gd name="T105" fmla="*/ 85 h 180"/>
              <a:gd name="T106" fmla="*/ 89 w 105"/>
              <a:gd name="T107" fmla="*/ 78 h 180"/>
              <a:gd name="T108" fmla="*/ 75 w 105"/>
              <a:gd name="T109" fmla="*/ 71 h 180"/>
              <a:gd name="T110" fmla="*/ 61 w 105"/>
              <a:gd name="T111" fmla="*/ 60 h 180"/>
              <a:gd name="T112" fmla="*/ 49 w 105"/>
              <a:gd name="T113" fmla="*/ 47 h 180"/>
              <a:gd name="T114" fmla="*/ 38 w 105"/>
              <a:gd name="T115" fmla="*/ 33 h 180"/>
              <a:gd name="T116" fmla="*/ 28 w 105"/>
              <a:gd name="T117" fmla="*/ 21 h 180"/>
              <a:gd name="T118" fmla="*/ 11 w 105"/>
              <a:gd name="T119" fmla="*/ 6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5" h="180">
                <a:moveTo>
                  <a:pt x="97" y="180"/>
                </a:moveTo>
                <a:lnTo>
                  <a:pt x="0" y="146"/>
                </a:lnTo>
                <a:lnTo>
                  <a:pt x="3" y="135"/>
                </a:lnTo>
                <a:lnTo>
                  <a:pt x="13" y="138"/>
                </a:lnTo>
                <a:lnTo>
                  <a:pt x="10" y="132"/>
                </a:lnTo>
                <a:lnTo>
                  <a:pt x="8" y="125"/>
                </a:lnTo>
                <a:lnTo>
                  <a:pt x="8" y="121"/>
                </a:lnTo>
                <a:lnTo>
                  <a:pt x="10" y="113"/>
                </a:lnTo>
                <a:lnTo>
                  <a:pt x="14" y="105"/>
                </a:lnTo>
                <a:lnTo>
                  <a:pt x="19" y="99"/>
                </a:lnTo>
                <a:lnTo>
                  <a:pt x="27" y="96"/>
                </a:lnTo>
                <a:lnTo>
                  <a:pt x="36" y="94"/>
                </a:lnTo>
                <a:lnTo>
                  <a:pt x="45" y="94"/>
                </a:lnTo>
                <a:lnTo>
                  <a:pt x="56" y="97"/>
                </a:lnTo>
                <a:lnTo>
                  <a:pt x="66" y="102"/>
                </a:lnTo>
                <a:lnTo>
                  <a:pt x="74" y="108"/>
                </a:lnTo>
                <a:lnTo>
                  <a:pt x="80" y="114"/>
                </a:lnTo>
                <a:lnTo>
                  <a:pt x="83" y="124"/>
                </a:lnTo>
                <a:lnTo>
                  <a:pt x="85" y="133"/>
                </a:lnTo>
                <a:lnTo>
                  <a:pt x="81" y="141"/>
                </a:lnTo>
                <a:lnTo>
                  <a:pt x="75" y="150"/>
                </a:lnTo>
                <a:lnTo>
                  <a:pt x="67" y="157"/>
                </a:lnTo>
                <a:lnTo>
                  <a:pt x="100" y="167"/>
                </a:lnTo>
                <a:lnTo>
                  <a:pt x="97" y="180"/>
                </a:lnTo>
                <a:close/>
                <a:moveTo>
                  <a:pt x="39" y="147"/>
                </a:moveTo>
                <a:lnTo>
                  <a:pt x="52" y="150"/>
                </a:lnTo>
                <a:lnTo>
                  <a:pt x="61" y="149"/>
                </a:lnTo>
                <a:lnTo>
                  <a:pt x="67" y="144"/>
                </a:lnTo>
                <a:lnTo>
                  <a:pt x="72" y="138"/>
                </a:lnTo>
                <a:lnTo>
                  <a:pt x="74" y="130"/>
                </a:lnTo>
                <a:lnTo>
                  <a:pt x="70" y="122"/>
                </a:lnTo>
                <a:lnTo>
                  <a:pt x="63" y="114"/>
                </a:lnTo>
                <a:lnTo>
                  <a:pt x="52" y="108"/>
                </a:lnTo>
                <a:lnTo>
                  <a:pt x="39" y="107"/>
                </a:lnTo>
                <a:lnTo>
                  <a:pt x="30" y="107"/>
                </a:lnTo>
                <a:lnTo>
                  <a:pt x="22" y="111"/>
                </a:lnTo>
                <a:lnTo>
                  <a:pt x="17" y="118"/>
                </a:lnTo>
                <a:lnTo>
                  <a:pt x="17" y="125"/>
                </a:lnTo>
                <a:lnTo>
                  <a:pt x="21" y="133"/>
                </a:lnTo>
                <a:lnTo>
                  <a:pt x="28" y="141"/>
                </a:lnTo>
                <a:lnTo>
                  <a:pt x="39" y="147"/>
                </a:lnTo>
                <a:lnTo>
                  <a:pt x="39" y="147"/>
                </a:lnTo>
                <a:close/>
                <a:moveTo>
                  <a:pt x="11" y="68"/>
                </a:moveTo>
                <a:lnTo>
                  <a:pt x="0" y="63"/>
                </a:lnTo>
                <a:lnTo>
                  <a:pt x="24" y="0"/>
                </a:lnTo>
                <a:lnTo>
                  <a:pt x="31" y="4"/>
                </a:lnTo>
                <a:lnTo>
                  <a:pt x="41" y="18"/>
                </a:lnTo>
                <a:lnTo>
                  <a:pt x="52" y="32"/>
                </a:lnTo>
                <a:lnTo>
                  <a:pt x="66" y="46"/>
                </a:lnTo>
                <a:lnTo>
                  <a:pt x="80" y="58"/>
                </a:lnTo>
                <a:lnTo>
                  <a:pt x="92" y="66"/>
                </a:lnTo>
                <a:lnTo>
                  <a:pt x="105" y="72"/>
                </a:lnTo>
                <a:lnTo>
                  <a:pt x="100" y="85"/>
                </a:lnTo>
                <a:lnTo>
                  <a:pt x="89" y="78"/>
                </a:lnTo>
                <a:lnTo>
                  <a:pt x="75" y="71"/>
                </a:lnTo>
                <a:lnTo>
                  <a:pt x="61" y="60"/>
                </a:lnTo>
                <a:lnTo>
                  <a:pt x="49" y="47"/>
                </a:lnTo>
                <a:lnTo>
                  <a:pt x="38" y="33"/>
                </a:lnTo>
                <a:lnTo>
                  <a:pt x="28" y="21"/>
                </a:lnTo>
                <a:lnTo>
                  <a:pt x="11" y="68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Freeform 138"/>
          <p:cNvSpPr>
            <a:spLocks noEditPoints="1"/>
          </p:cNvSpPr>
          <p:nvPr/>
        </p:nvSpPr>
        <p:spPr bwMode="auto">
          <a:xfrm>
            <a:off x="8277344" y="5278719"/>
            <a:ext cx="140512" cy="91794"/>
          </a:xfrm>
          <a:custGeom>
            <a:avLst/>
            <a:gdLst>
              <a:gd name="T0" fmla="*/ 69 w 191"/>
              <a:gd name="T1" fmla="*/ 0 h 139"/>
              <a:gd name="T2" fmla="*/ 71 w 191"/>
              <a:gd name="T3" fmla="*/ 15 h 139"/>
              <a:gd name="T4" fmla="*/ 83 w 191"/>
              <a:gd name="T5" fmla="*/ 15 h 139"/>
              <a:gd name="T6" fmla="*/ 94 w 191"/>
              <a:gd name="T7" fmla="*/ 21 h 139"/>
              <a:gd name="T8" fmla="*/ 104 w 191"/>
              <a:gd name="T9" fmla="*/ 36 h 139"/>
              <a:gd name="T10" fmla="*/ 102 w 191"/>
              <a:gd name="T11" fmla="*/ 54 h 139"/>
              <a:gd name="T12" fmla="*/ 93 w 191"/>
              <a:gd name="T13" fmla="*/ 71 h 139"/>
              <a:gd name="T14" fmla="*/ 75 w 191"/>
              <a:gd name="T15" fmla="*/ 84 h 139"/>
              <a:gd name="T16" fmla="*/ 57 w 191"/>
              <a:gd name="T17" fmla="*/ 85 h 139"/>
              <a:gd name="T18" fmla="*/ 41 w 191"/>
              <a:gd name="T19" fmla="*/ 78 h 139"/>
              <a:gd name="T20" fmla="*/ 35 w 191"/>
              <a:gd name="T21" fmla="*/ 68 h 139"/>
              <a:gd name="T22" fmla="*/ 10 w 191"/>
              <a:gd name="T23" fmla="*/ 85 h 139"/>
              <a:gd name="T24" fmla="*/ 52 w 191"/>
              <a:gd name="T25" fmla="*/ 36 h 139"/>
              <a:gd name="T26" fmla="*/ 43 w 191"/>
              <a:gd name="T27" fmla="*/ 56 h 139"/>
              <a:gd name="T28" fmla="*/ 49 w 191"/>
              <a:gd name="T29" fmla="*/ 70 h 139"/>
              <a:gd name="T30" fmla="*/ 63 w 191"/>
              <a:gd name="T31" fmla="*/ 75 h 139"/>
              <a:gd name="T32" fmla="*/ 83 w 191"/>
              <a:gd name="T33" fmla="*/ 62 h 139"/>
              <a:gd name="T34" fmla="*/ 93 w 191"/>
              <a:gd name="T35" fmla="*/ 42 h 139"/>
              <a:gd name="T36" fmla="*/ 86 w 191"/>
              <a:gd name="T37" fmla="*/ 28 h 139"/>
              <a:gd name="T38" fmla="*/ 71 w 191"/>
              <a:gd name="T39" fmla="*/ 23 h 139"/>
              <a:gd name="T40" fmla="*/ 52 w 191"/>
              <a:gd name="T41" fmla="*/ 36 h 139"/>
              <a:gd name="T42" fmla="*/ 94 w 191"/>
              <a:gd name="T43" fmla="*/ 87 h 139"/>
              <a:gd name="T44" fmla="*/ 100 w 191"/>
              <a:gd name="T45" fmla="*/ 103 h 139"/>
              <a:gd name="T46" fmla="*/ 102 w 191"/>
              <a:gd name="T47" fmla="*/ 117 h 139"/>
              <a:gd name="T48" fmla="*/ 113 w 191"/>
              <a:gd name="T49" fmla="*/ 126 h 139"/>
              <a:gd name="T50" fmla="*/ 132 w 191"/>
              <a:gd name="T51" fmla="*/ 125 h 139"/>
              <a:gd name="T52" fmla="*/ 144 w 191"/>
              <a:gd name="T53" fmla="*/ 110 h 139"/>
              <a:gd name="T54" fmla="*/ 144 w 191"/>
              <a:gd name="T55" fmla="*/ 93 h 139"/>
              <a:gd name="T56" fmla="*/ 133 w 191"/>
              <a:gd name="T57" fmla="*/ 82 h 139"/>
              <a:gd name="T58" fmla="*/ 122 w 191"/>
              <a:gd name="T59" fmla="*/ 81 h 139"/>
              <a:gd name="T60" fmla="*/ 110 w 191"/>
              <a:gd name="T61" fmla="*/ 71 h 139"/>
              <a:gd name="T62" fmla="*/ 191 w 191"/>
              <a:gd name="T63" fmla="*/ 73 h 139"/>
              <a:gd name="T64" fmla="*/ 152 w 191"/>
              <a:gd name="T65" fmla="*/ 54 h 139"/>
              <a:gd name="T66" fmla="*/ 139 w 191"/>
              <a:gd name="T67" fmla="*/ 75 h 139"/>
              <a:gd name="T68" fmla="*/ 157 w 191"/>
              <a:gd name="T69" fmla="*/ 90 h 139"/>
              <a:gd name="T70" fmla="*/ 157 w 191"/>
              <a:gd name="T71" fmla="*/ 115 h 139"/>
              <a:gd name="T72" fmla="*/ 139 w 191"/>
              <a:gd name="T73" fmla="*/ 134 h 139"/>
              <a:gd name="T74" fmla="*/ 119 w 191"/>
              <a:gd name="T75" fmla="*/ 139 h 139"/>
              <a:gd name="T76" fmla="*/ 105 w 191"/>
              <a:gd name="T77" fmla="*/ 135 h 139"/>
              <a:gd name="T78" fmla="*/ 91 w 191"/>
              <a:gd name="T79" fmla="*/ 120 h 139"/>
              <a:gd name="T80" fmla="*/ 88 w 191"/>
              <a:gd name="T81" fmla="*/ 98 h 139"/>
              <a:gd name="T82" fmla="*/ 94 w 191"/>
              <a:gd name="T83" fmla="*/ 8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" h="139">
                <a:moveTo>
                  <a:pt x="0" y="76"/>
                </a:moveTo>
                <a:lnTo>
                  <a:pt x="69" y="0"/>
                </a:lnTo>
                <a:lnTo>
                  <a:pt x="77" y="7"/>
                </a:lnTo>
                <a:lnTo>
                  <a:pt x="71" y="15"/>
                </a:lnTo>
                <a:lnTo>
                  <a:pt x="77" y="14"/>
                </a:lnTo>
                <a:lnTo>
                  <a:pt x="83" y="15"/>
                </a:lnTo>
                <a:lnTo>
                  <a:pt x="89" y="17"/>
                </a:lnTo>
                <a:lnTo>
                  <a:pt x="94" y="21"/>
                </a:lnTo>
                <a:lnTo>
                  <a:pt x="100" y="28"/>
                </a:lnTo>
                <a:lnTo>
                  <a:pt x="104" y="36"/>
                </a:lnTo>
                <a:lnTo>
                  <a:pt x="105" y="45"/>
                </a:lnTo>
                <a:lnTo>
                  <a:pt x="102" y="54"/>
                </a:lnTo>
                <a:lnTo>
                  <a:pt x="99" y="62"/>
                </a:lnTo>
                <a:lnTo>
                  <a:pt x="93" y="71"/>
                </a:lnTo>
                <a:lnTo>
                  <a:pt x="85" y="78"/>
                </a:lnTo>
                <a:lnTo>
                  <a:pt x="75" y="84"/>
                </a:lnTo>
                <a:lnTo>
                  <a:pt x="66" y="85"/>
                </a:lnTo>
                <a:lnTo>
                  <a:pt x="57" y="85"/>
                </a:lnTo>
                <a:lnTo>
                  <a:pt x="49" y="82"/>
                </a:lnTo>
                <a:lnTo>
                  <a:pt x="41" y="78"/>
                </a:lnTo>
                <a:lnTo>
                  <a:pt x="38" y="75"/>
                </a:lnTo>
                <a:lnTo>
                  <a:pt x="35" y="68"/>
                </a:lnTo>
                <a:lnTo>
                  <a:pt x="33" y="59"/>
                </a:lnTo>
                <a:lnTo>
                  <a:pt x="10" y="85"/>
                </a:lnTo>
                <a:lnTo>
                  <a:pt x="0" y="76"/>
                </a:lnTo>
                <a:close/>
                <a:moveTo>
                  <a:pt x="52" y="36"/>
                </a:moveTo>
                <a:lnTo>
                  <a:pt x="44" y="46"/>
                </a:lnTo>
                <a:lnTo>
                  <a:pt x="43" y="56"/>
                </a:lnTo>
                <a:lnTo>
                  <a:pt x="44" y="64"/>
                </a:lnTo>
                <a:lnTo>
                  <a:pt x="49" y="70"/>
                </a:lnTo>
                <a:lnTo>
                  <a:pt x="55" y="75"/>
                </a:lnTo>
                <a:lnTo>
                  <a:pt x="63" y="75"/>
                </a:lnTo>
                <a:lnTo>
                  <a:pt x="72" y="71"/>
                </a:lnTo>
                <a:lnTo>
                  <a:pt x="83" y="62"/>
                </a:lnTo>
                <a:lnTo>
                  <a:pt x="89" y="51"/>
                </a:lnTo>
                <a:lnTo>
                  <a:pt x="93" y="42"/>
                </a:lnTo>
                <a:lnTo>
                  <a:pt x="91" y="34"/>
                </a:lnTo>
                <a:lnTo>
                  <a:pt x="86" y="28"/>
                </a:lnTo>
                <a:lnTo>
                  <a:pt x="80" y="25"/>
                </a:lnTo>
                <a:lnTo>
                  <a:pt x="71" y="23"/>
                </a:lnTo>
                <a:lnTo>
                  <a:pt x="61" y="28"/>
                </a:lnTo>
                <a:lnTo>
                  <a:pt x="52" y="36"/>
                </a:lnTo>
                <a:lnTo>
                  <a:pt x="52" y="36"/>
                </a:lnTo>
                <a:close/>
                <a:moveTo>
                  <a:pt x="94" y="87"/>
                </a:moveTo>
                <a:lnTo>
                  <a:pt x="104" y="95"/>
                </a:lnTo>
                <a:lnTo>
                  <a:pt x="100" y="103"/>
                </a:lnTo>
                <a:lnTo>
                  <a:pt x="99" y="110"/>
                </a:lnTo>
                <a:lnTo>
                  <a:pt x="102" y="117"/>
                </a:lnTo>
                <a:lnTo>
                  <a:pt x="107" y="121"/>
                </a:lnTo>
                <a:lnTo>
                  <a:pt x="113" y="126"/>
                </a:lnTo>
                <a:lnTo>
                  <a:pt x="122" y="128"/>
                </a:lnTo>
                <a:lnTo>
                  <a:pt x="132" y="125"/>
                </a:lnTo>
                <a:lnTo>
                  <a:pt x="139" y="118"/>
                </a:lnTo>
                <a:lnTo>
                  <a:pt x="144" y="110"/>
                </a:lnTo>
                <a:lnTo>
                  <a:pt x="146" y="101"/>
                </a:lnTo>
                <a:lnTo>
                  <a:pt x="144" y="93"/>
                </a:lnTo>
                <a:lnTo>
                  <a:pt x="138" y="85"/>
                </a:lnTo>
                <a:lnTo>
                  <a:pt x="133" y="82"/>
                </a:lnTo>
                <a:lnTo>
                  <a:pt x="129" y="81"/>
                </a:lnTo>
                <a:lnTo>
                  <a:pt x="122" y="81"/>
                </a:lnTo>
                <a:lnTo>
                  <a:pt x="118" y="81"/>
                </a:lnTo>
                <a:lnTo>
                  <a:pt x="110" y="71"/>
                </a:lnTo>
                <a:lnTo>
                  <a:pt x="152" y="39"/>
                </a:lnTo>
                <a:lnTo>
                  <a:pt x="191" y="73"/>
                </a:lnTo>
                <a:lnTo>
                  <a:pt x="183" y="82"/>
                </a:lnTo>
                <a:lnTo>
                  <a:pt x="152" y="54"/>
                </a:lnTo>
                <a:lnTo>
                  <a:pt x="130" y="71"/>
                </a:lnTo>
                <a:lnTo>
                  <a:pt x="139" y="75"/>
                </a:lnTo>
                <a:lnTo>
                  <a:pt x="149" y="79"/>
                </a:lnTo>
                <a:lnTo>
                  <a:pt x="157" y="90"/>
                </a:lnTo>
                <a:lnTo>
                  <a:pt x="158" y="103"/>
                </a:lnTo>
                <a:lnTo>
                  <a:pt x="157" y="115"/>
                </a:lnTo>
                <a:lnTo>
                  <a:pt x="150" y="126"/>
                </a:lnTo>
                <a:lnTo>
                  <a:pt x="139" y="134"/>
                </a:lnTo>
                <a:lnTo>
                  <a:pt x="127" y="139"/>
                </a:lnTo>
                <a:lnTo>
                  <a:pt x="119" y="139"/>
                </a:lnTo>
                <a:lnTo>
                  <a:pt x="113" y="139"/>
                </a:lnTo>
                <a:lnTo>
                  <a:pt x="105" y="135"/>
                </a:lnTo>
                <a:lnTo>
                  <a:pt x="99" y="129"/>
                </a:lnTo>
                <a:lnTo>
                  <a:pt x="91" y="120"/>
                </a:lnTo>
                <a:lnTo>
                  <a:pt x="88" y="109"/>
                </a:lnTo>
                <a:lnTo>
                  <a:pt x="88" y="98"/>
                </a:lnTo>
                <a:lnTo>
                  <a:pt x="94" y="87"/>
                </a:lnTo>
                <a:lnTo>
                  <a:pt x="94" y="87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Freeform 139"/>
          <p:cNvSpPr>
            <a:spLocks noEditPoints="1"/>
          </p:cNvSpPr>
          <p:nvPr/>
        </p:nvSpPr>
        <p:spPr bwMode="auto">
          <a:xfrm>
            <a:off x="1854318" y="6153709"/>
            <a:ext cx="96140" cy="123266"/>
          </a:xfrm>
          <a:custGeom>
            <a:avLst/>
            <a:gdLst>
              <a:gd name="T0" fmla="*/ 0 w 130"/>
              <a:gd name="T1" fmla="*/ 131 h 189"/>
              <a:gd name="T2" fmla="*/ 14 w 130"/>
              <a:gd name="T3" fmla="*/ 128 h 189"/>
              <a:gd name="T4" fmla="*/ 12 w 130"/>
              <a:gd name="T5" fmla="*/ 115 h 189"/>
              <a:gd name="T6" fmla="*/ 17 w 130"/>
              <a:gd name="T7" fmla="*/ 103 h 189"/>
              <a:gd name="T8" fmla="*/ 30 w 130"/>
              <a:gd name="T9" fmla="*/ 92 h 189"/>
              <a:gd name="T10" fmla="*/ 48 w 130"/>
              <a:gd name="T11" fmla="*/ 90 h 189"/>
              <a:gd name="T12" fmla="*/ 67 w 130"/>
              <a:gd name="T13" fmla="*/ 98 h 189"/>
              <a:gd name="T14" fmla="*/ 81 w 130"/>
              <a:gd name="T15" fmla="*/ 112 h 189"/>
              <a:gd name="T16" fmla="*/ 86 w 130"/>
              <a:gd name="T17" fmla="*/ 129 h 189"/>
              <a:gd name="T18" fmla="*/ 81 w 130"/>
              <a:gd name="T19" fmla="*/ 146 h 189"/>
              <a:gd name="T20" fmla="*/ 69 w 130"/>
              <a:gd name="T21" fmla="*/ 157 h 189"/>
              <a:gd name="T22" fmla="*/ 94 w 130"/>
              <a:gd name="T23" fmla="*/ 178 h 189"/>
              <a:gd name="T24" fmla="*/ 37 w 130"/>
              <a:gd name="T25" fmla="*/ 143 h 189"/>
              <a:gd name="T26" fmla="*/ 59 w 130"/>
              <a:gd name="T27" fmla="*/ 150 h 189"/>
              <a:gd name="T28" fmla="*/ 72 w 130"/>
              <a:gd name="T29" fmla="*/ 142 h 189"/>
              <a:gd name="T30" fmla="*/ 75 w 130"/>
              <a:gd name="T31" fmla="*/ 126 h 189"/>
              <a:gd name="T32" fmla="*/ 59 w 130"/>
              <a:gd name="T33" fmla="*/ 109 h 189"/>
              <a:gd name="T34" fmla="*/ 37 w 130"/>
              <a:gd name="T35" fmla="*/ 101 h 189"/>
              <a:gd name="T36" fmla="*/ 25 w 130"/>
              <a:gd name="T37" fmla="*/ 109 h 189"/>
              <a:gd name="T38" fmla="*/ 23 w 130"/>
              <a:gd name="T39" fmla="*/ 126 h 189"/>
              <a:gd name="T40" fmla="*/ 37 w 130"/>
              <a:gd name="T41" fmla="*/ 143 h 189"/>
              <a:gd name="T42" fmla="*/ 81 w 130"/>
              <a:gd name="T43" fmla="*/ 93 h 189"/>
              <a:gd name="T44" fmla="*/ 97 w 130"/>
              <a:gd name="T45" fmla="*/ 86 h 189"/>
              <a:gd name="T46" fmla="*/ 111 w 130"/>
              <a:gd name="T47" fmla="*/ 82 h 189"/>
              <a:gd name="T48" fmla="*/ 119 w 130"/>
              <a:gd name="T49" fmla="*/ 68 h 189"/>
              <a:gd name="T50" fmla="*/ 114 w 130"/>
              <a:gd name="T51" fmla="*/ 51 h 189"/>
              <a:gd name="T52" fmla="*/ 97 w 130"/>
              <a:gd name="T53" fmla="*/ 40 h 189"/>
              <a:gd name="T54" fmla="*/ 81 w 130"/>
              <a:gd name="T55" fmla="*/ 43 h 189"/>
              <a:gd name="T56" fmla="*/ 72 w 130"/>
              <a:gd name="T57" fmla="*/ 56 h 189"/>
              <a:gd name="T58" fmla="*/ 72 w 130"/>
              <a:gd name="T59" fmla="*/ 67 h 189"/>
              <a:gd name="T60" fmla="*/ 66 w 130"/>
              <a:gd name="T61" fmla="*/ 81 h 189"/>
              <a:gd name="T62" fmla="*/ 55 w 130"/>
              <a:gd name="T63" fmla="*/ 0 h 189"/>
              <a:gd name="T64" fmla="*/ 42 w 130"/>
              <a:gd name="T65" fmla="*/ 42 h 189"/>
              <a:gd name="T66" fmla="*/ 62 w 130"/>
              <a:gd name="T67" fmla="*/ 50 h 189"/>
              <a:gd name="T68" fmla="*/ 77 w 130"/>
              <a:gd name="T69" fmla="*/ 32 h 189"/>
              <a:gd name="T70" fmla="*/ 100 w 130"/>
              <a:gd name="T71" fmla="*/ 28 h 189"/>
              <a:gd name="T72" fmla="*/ 122 w 130"/>
              <a:gd name="T73" fmla="*/ 42 h 189"/>
              <a:gd name="T74" fmla="*/ 130 w 130"/>
              <a:gd name="T75" fmla="*/ 61 h 189"/>
              <a:gd name="T76" fmla="*/ 128 w 130"/>
              <a:gd name="T77" fmla="*/ 75 h 189"/>
              <a:gd name="T78" fmla="*/ 116 w 130"/>
              <a:gd name="T79" fmla="*/ 92 h 189"/>
              <a:gd name="T80" fmla="*/ 94 w 130"/>
              <a:gd name="T81" fmla="*/ 98 h 189"/>
              <a:gd name="T82" fmla="*/ 81 w 130"/>
              <a:gd name="T83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" h="189">
                <a:moveTo>
                  <a:pt x="86" y="189"/>
                </a:moveTo>
                <a:lnTo>
                  <a:pt x="0" y="131"/>
                </a:lnTo>
                <a:lnTo>
                  <a:pt x="6" y="121"/>
                </a:lnTo>
                <a:lnTo>
                  <a:pt x="14" y="128"/>
                </a:lnTo>
                <a:lnTo>
                  <a:pt x="12" y="121"/>
                </a:lnTo>
                <a:lnTo>
                  <a:pt x="12" y="115"/>
                </a:lnTo>
                <a:lnTo>
                  <a:pt x="14" y="109"/>
                </a:lnTo>
                <a:lnTo>
                  <a:pt x="17" y="103"/>
                </a:lnTo>
                <a:lnTo>
                  <a:pt x="23" y="96"/>
                </a:lnTo>
                <a:lnTo>
                  <a:pt x="30" y="92"/>
                </a:lnTo>
                <a:lnTo>
                  <a:pt x="39" y="90"/>
                </a:lnTo>
                <a:lnTo>
                  <a:pt x="48" y="90"/>
                </a:lnTo>
                <a:lnTo>
                  <a:pt x="58" y="93"/>
                </a:lnTo>
                <a:lnTo>
                  <a:pt x="67" y="98"/>
                </a:lnTo>
                <a:lnTo>
                  <a:pt x="75" y="104"/>
                </a:lnTo>
                <a:lnTo>
                  <a:pt x="81" y="112"/>
                </a:lnTo>
                <a:lnTo>
                  <a:pt x="86" y="121"/>
                </a:lnTo>
                <a:lnTo>
                  <a:pt x="86" y="129"/>
                </a:lnTo>
                <a:lnTo>
                  <a:pt x="86" y="139"/>
                </a:lnTo>
                <a:lnTo>
                  <a:pt x="81" y="146"/>
                </a:lnTo>
                <a:lnTo>
                  <a:pt x="73" y="154"/>
                </a:lnTo>
                <a:lnTo>
                  <a:pt x="69" y="157"/>
                </a:lnTo>
                <a:lnTo>
                  <a:pt x="62" y="157"/>
                </a:lnTo>
                <a:lnTo>
                  <a:pt x="94" y="178"/>
                </a:lnTo>
                <a:lnTo>
                  <a:pt x="86" y="189"/>
                </a:lnTo>
                <a:close/>
                <a:moveTo>
                  <a:pt x="37" y="143"/>
                </a:moveTo>
                <a:lnTo>
                  <a:pt x="50" y="148"/>
                </a:lnTo>
                <a:lnTo>
                  <a:pt x="59" y="150"/>
                </a:lnTo>
                <a:lnTo>
                  <a:pt x="67" y="146"/>
                </a:lnTo>
                <a:lnTo>
                  <a:pt x="72" y="142"/>
                </a:lnTo>
                <a:lnTo>
                  <a:pt x="75" y="134"/>
                </a:lnTo>
                <a:lnTo>
                  <a:pt x="75" y="126"/>
                </a:lnTo>
                <a:lnTo>
                  <a:pt x="69" y="117"/>
                </a:lnTo>
                <a:lnTo>
                  <a:pt x="59" y="109"/>
                </a:lnTo>
                <a:lnTo>
                  <a:pt x="48" y="103"/>
                </a:lnTo>
                <a:lnTo>
                  <a:pt x="37" y="101"/>
                </a:lnTo>
                <a:lnTo>
                  <a:pt x="30" y="104"/>
                </a:lnTo>
                <a:lnTo>
                  <a:pt x="25" y="109"/>
                </a:lnTo>
                <a:lnTo>
                  <a:pt x="22" y="117"/>
                </a:lnTo>
                <a:lnTo>
                  <a:pt x="23" y="126"/>
                </a:lnTo>
                <a:lnTo>
                  <a:pt x="28" y="134"/>
                </a:lnTo>
                <a:lnTo>
                  <a:pt x="37" y="143"/>
                </a:lnTo>
                <a:lnTo>
                  <a:pt x="37" y="143"/>
                </a:lnTo>
                <a:close/>
                <a:moveTo>
                  <a:pt x="81" y="93"/>
                </a:moveTo>
                <a:lnTo>
                  <a:pt x="87" y="82"/>
                </a:lnTo>
                <a:lnTo>
                  <a:pt x="97" y="86"/>
                </a:lnTo>
                <a:lnTo>
                  <a:pt x="105" y="84"/>
                </a:lnTo>
                <a:lnTo>
                  <a:pt x="111" y="82"/>
                </a:lnTo>
                <a:lnTo>
                  <a:pt x="116" y="76"/>
                </a:lnTo>
                <a:lnTo>
                  <a:pt x="119" y="68"/>
                </a:lnTo>
                <a:lnTo>
                  <a:pt x="119" y="61"/>
                </a:lnTo>
                <a:lnTo>
                  <a:pt x="114" y="51"/>
                </a:lnTo>
                <a:lnTo>
                  <a:pt x="106" y="45"/>
                </a:lnTo>
                <a:lnTo>
                  <a:pt x="97" y="40"/>
                </a:lnTo>
                <a:lnTo>
                  <a:pt x="89" y="40"/>
                </a:lnTo>
                <a:lnTo>
                  <a:pt x="81" y="43"/>
                </a:lnTo>
                <a:lnTo>
                  <a:pt x="75" y="50"/>
                </a:lnTo>
                <a:lnTo>
                  <a:pt x="72" y="56"/>
                </a:lnTo>
                <a:lnTo>
                  <a:pt x="70" y="61"/>
                </a:lnTo>
                <a:lnTo>
                  <a:pt x="72" y="67"/>
                </a:lnTo>
                <a:lnTo>
                  <a:pt x="73" y="71"/>
                </a:lnTo>
                <a:lnTo>
                  <a:pt x="66" y="81"/>
                </a:lnTo>
                <a:lnTo>
                  <a:pt x="27" y="43"/>
                </a:lnTo>
                <a:lnTo>
                  <a:pt x="55" y="0"/>
                </a:lnTo>
                <a:lnTo>
                  <a:pt x="64" y="7"/>
                </a:lnTo>
                <a:lnTo>
                  <a:pt x="42" y="42"/>
                </a:lnTo>
                <a:lnTo>
                  <a:pt x="62" y="61"/>
                </a:lnTo>
                <a:lnTo>
                  <a:pt x="62" y="50"/>
                </a:lnTo>
                <a:lnTo>
                  <a:pt x="67" y="42"/>
                </a:lnTo>
                <a:lnTo>
                  <a:pt x="77" y="32"/>
                </a:lnTo>
                <a:lnTo>
                  <a:pt x="87" y="28"/>
                </a:lnTo>
                <a:lnTo>
                  <a:pt x="100" y="28"/>
                </a:lnTo>
                <a:lnTo>
                  <a:pt x="112" y="32"/>
                </a:lnTo>
                <a:lnTo>
                  <a:pt x="122" y="42"/>
                </a:lnTo>
                <a:lnTo>
                  <a:pt x="128" y="53"/>
                </a:lnTo>
                <a:lnTo>
                  <a:pt x="130" y="61"/>
                </a:lnTo>
                <a:lnTo>
                  <a:pt x="130" y="68"/>
                </a:lnTo>
                <a:lnTo>
                  <a:pt x="128" y="75"/>
                </a:lnTo>
                <a:lnTo>
                  <a:pt x="123" y="82"/>
                </a:lnTo>
                <a:lnTo>
                  <a:pt x="116" y="92"/>
                </a:lnTo>
                <a:lnTo>
                  <a:pt x="105" y="96"/>
                </a:lnTo>
                <a:lnTo>
                  <a:pt x="94" y="98"/>
                </a:lnTo>
                <a:lnTo>
                  <a:pt x="81" y="93"/>
                </a:lnTo>
                <a:lnTo>
                  <a:pt x="81" y="93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Freeform 140"/>
          <p:cNvSpPr>
            <a:spLocks noEditPoints="1"/>
          </p:cNvSpPr>
          <p:nvPr/>
        </p:nvSpPr>
        <p:spPr bwMode="auto">
          <a:xfrm>
            <a:off x="5310305" y="6093036"/>
            <a:ext cx="134595" cy="83926"/>
          </a:xfrm>
          <a:custGeom>
            <a:avLst/>
            <a:gdLst>
              <a:gd name="T0" fmla="*/ 0 w 183"/>
              <a:gd name="T1" fmla="*/ 50 h 128"/>
              <a:gd name="T2" fmla="*/ 90 w 183"/>
              <a:gd name="T3" fmla="*/ 0 h 128"/>
              <a:gd name="T4" fmla="*/ 95 w 183"/>
              <a:gd name="T5" fmla="*/ 9 h 128"/>
              <a:gd name="T6" fmla="*/ 87 w 183"/>
              <a:gd name="T7" fmla="*/ 14 h 128"/>
              <a:gd name="T8" fmla="*/ 94 w 183"/>
              <a:gd name="T9" fmla="*/ 16 h 128"/>
              <a:gd name="T10" fmla="*/ 98 w 183"/>
              <a:gd name="T11" fmla="*/ 19 h 128"/>
              <a:gd name="T12" fmla="*/ 103 w 183"/>
              <a:gd name="T13" fmla="*/ 22 h 128"/>
              <a:gd name="T14" fmla="*/ 108 w 183"/>
              <a:gd name="T15" fmla="*/ 28 h 128"/>
              <a:gd name="T16" fmla="*/ 111 w 183"/>
              <a:gd name="T17" fmla="*/ 36 h 128"/>
              <a:gd name="T18" fmla="*/ 111 w 183"/>
              <a:gd name="T19" fmla="*/ 45 h 128"/>
              <a:gd name="T20" fmla="*/ 109 w 183"/>
              <a:gd name="T21" fmla="*/ 53 h 128"/>
              <a:gd name="T22" fmla="*/ 105 w 183"/>
              <a:gd name="T23" fmla="*/ 61 h 128"/>
              <a:gd name="T24" fmla="*/ 98 w 183"/>
              <a:gd name="T25" fmla="*/ 69 h 128"/>
              <a:gd name="T26" fmla="*/ 89 w 183"/>
              <a:gd name="T27" fmla="*/ 75 h 128"/>
              <a:gd name="T28" fmla="*/ 80 w 183"/>
              <a:gd name="T29" fmla="*/ 78 h 128"/>
              <a:gd name="T30" fmla="*/ 69 w 183"/>
              <a:gd name="T31" fmla="*/ 81 h 128"/>
              <a:gd name="T32" fmla="*/ 59 w 183"/>
              <a:gd name="T33" fmla="*/ 80 h 128"/>
              <a:gd name="T34" fmla="*/ 51 w 183"/>
              <a:gd name="T35" fmla="*/ 77 h 128"/>
              <a:gd name="T36" fmla="*/ 44 w 183"/>
              <a:gd name="T37" fmla="*/ 72 h 128"/>
              <a:gd name="T38" fmla="*/ 39 w 183"/>
              <a:gd name="T39" fmla="*/ 66 h 128"/>
              <a:gd name="T40" fmla="*/ 36 w 183"/>
              <a:gd name="T41" fmla="*/ 59 h 128"/>
              <a:gd name="T42" fmla="*/ 36 w 183"/>
              <a:gd name="T43" fmla="*/ 53 h 128"/>
              <a:gd name="T44" fmla="*/ 36 w 183"/>
              <a:gd name="T45" fmla="*/ 48 h 128"/>
              <a:gd name="T46" fmla="*/ 37 w 183"/>
              <a:gd name="T47" fmla="*/ 44 h 128"/>
              <a:gd name="T48" fmla="*/ 6 w 183"/>
              <a:gd name="T49" fmla="*/ 61 h 128"/>
              <a:gd name="T50" fmla="*/ 0 w 183"/>
              <a:gd name="T51" fmla="*/ 50 h 128"/>
              <a:gd name="T52" fmla="*/ 62 w 183"/>
              <a:gd name="T53" fmla="*/ 28 h 128"/>
              <a:gd name="T54" fmla="*/ 53 w 183"/>
              <a:gd name="T55" fmla="*/ 36 h 128"/>
              <a:gd name="T56" fmla="*/ 47 w 183"/>
              <a:gd name="T57" fmla="*/ 44 h 128"/>
              <a:gd name="T58" fmla="*/ 45 w 183"/>
              <a:gd name="T59" fmla="*/ 52 h 128"/>
              <a:gd name="T60" fmla="*/ 47 w 183"/>
              <a:gd name="T61" fmla="*/ 59 h 128"/>
              <a:gd name="T62" fmla="*/ 53 w 183"/>
              <a:gd name="T63" fmla="*/ 66 h 128"/>
              <a:gd name="T64" fmla="*/ 61 w 183"/>
              <a:gd name="T65" fmla="*/ 69 h 128"/>
              <a:gd name="T66" fmla="*/ 70 w 183"/>
              <a:gd name="T67" fmla="*/ 69 h 128"/>
              <a:gd name="T68" fmla="*/ 83 w 183"/>
              <a:gd name="T69" fmla="*/ 63 h 128"/>
              <a:gd name="T70" fmla="*/ 94 w 183"/>
              <a:gd name="T71" fmla="*/ 56 h 128"/>
              <a:gd name="T72" fmla="*/ 98 w 183"/>
              <a:gd name="T73" fmla="*/ 47 h 128"/>
              <a:gd name="T74" fmla="*/ 100 w 183"/>
              <a:gd name="T75" fmla="*/ 39 h 128"/>
              <a:gd name="T76" fmla="*/ 98 w 183"/>
              <a:gd name="T77" fmla="*/ 31 h 128"/>
              <a:gd name="T78" fmla="*/ 92 w 183"/>
              <a:gd name="T79" fmla="*/ 27 h 128"/>
              <a:gd name="T80" fmla="*/ 84 w 183"/>
              <a:gd name="T81" fmla="*/ 23 h 128"/>
              <a:gd name="T82" fmla="*/ 75 w 183"/>
              <a:gd name="T83" fmla="*/ 23 h 128"/>
              <a:gd name="T84" fmla="*/ 62 w 183"/>
              <a:gd name="T85" fmla="*/ 28 h 128"/>
              <a:gd name="T86" fmla="*/ 62 w 183"/>
              <a:gd name="T87" fmla="*/ 28 h 128"/>
              <a:gd name="T88" fmla="*/ 140 w 183"/>
              <a:gd name="T89" fmla="*/ 59 h 128"/>
              <a:gd name="T90" fmla="*/ 151 w 183"/>
              <a:gd name="T91" fmla="*/ 55 h 128"/>
              <a:gd name="T92" fmla="*/ 183 w 183"/>
              <a:gd name="T93" fmla="*/ 112 h 128"/>
              <a:gd name="T94" fmla="*/ 175 w 183"/>
              <a:gd name="T95" fmla="*/ 117 h 128"/>
              <a:gd name="T96" fmla="*/ 159 w 183"/>
              <a:gd name="T97" fmla="*/ 114 h 128"/>
              <a:gd name="T98" fmla="*/ 140 w 183"/>
              <a:gd name="T99" fmla="*/ 114 h 128"/>
              <a:gd name="T100" fmla="*/ 122 w 183"/>
              <a:gd name="T101" fmla="*/ 114 h 128"/>
              <a:gd name="T102" fmla="*/ 103 w 183"/>
              <a:gd name="T103" fmla="*/ 117 h 128"/>
              <a:gd name="T104" fmla="*/ 89 w 183"/>
              <a:gd name="T105" fmla="*/ 122 h 128"/>
              <a:gd name="T106" fmla="*/ 75 w 183"/>
              <a:gd name="T107" fmla="*/ 128 h 128"/>
              <a:gd name="T108" fmla="*/ 69 w 183"/>
              <a:gd name="T109" fmla="*/ 116 h 128"/>
              <a:gd name="T110" fmla="*/ 81 w 183"/>
              <a:gd name="T111" fmla="*/ 111 h 128"/>
              <a:gd name="T112" fmla="*/ 97 w 183"/>
              <a:gd name="T113" fmla="*/ 106 h 128"/>
              <a:gd name="T114" fmla="*/ 114 w 183"/>
              <a:gd name="T115" fmla="*/ 103 h 128"/>
              <a:gd name="T116" fmla="*/ 133 w 183"/>
              <a:gd name="T117" fmla="*/ 102 h 128"/>
              <a:gd name="T118" fmla="*/ 150 w 183"/>
              <a:gd name="T119" fmla="*/ 102 h 128"/>
              <a:gd name="T120" fmla="*/ 164 w 183"/>
              <a:gd name="T121" fmla="*/ 105 h 128"/>
              <a:gd name="T122" fmla="*/ 140 w 183"/>
              <a:gd name="T123" fmla="*/ 5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" h="128">
                <a:moveTo>
                  <a:pt x="0" y="50"/>
                </a:moveTo>
                <a:lnTo>
                  <a:pt x="90" y="0"/>
                </a:lnTo>
                <a:lnTo>
                  <a:pt x="95" y="9"/>
                </a:lnTo>
                <a:lnTo>
                  <a:pt x="87" y="14"/>
                </a:lnTo>
                <a:lnTo>
                  <a:pt x="94" y="16"/>
                </a:lnTo>
                <a:lnTo>
                  <a:pt x="98" y="19"/>
                </a:lnTo>
                <a:lnTo>
                  <a:pt x="103" y="22"/>
                </a:lnTo>
                <a:lnTo>
                  <a:pt x="108" y="28"/>
                </a:lnTo>
                <a:lnTo>
                  <a:pt x="111" y="36"/>
                </a:lnTo>
                <a:lnTo>
                  <a:pt x="111" y="45"/>
                </a:lnTo>
                <a:lnTo>
                  <a:pt x="109" y="53"/>
                </a:lnTo>
                <a:lnTo>
                  <a:pt x="105" y="61"/>
                </a:lnTo>
                <a:lnTo>
                  <a:pt x="98" y="69"/>
                </a:lnTo>
                <a:lnTo>
                  <a:pt x="89" y="75"/>
                </a:lnTo>
                <a:lnTo>
                  <a:pt x="80" y="78"/>
                </a:lnTo>
                <a:lnTo>
                  <a:pt x="69" y="81"/>
                </a:lnTo>
                <a:lnTo>
                  <a:pt x="59" y="80"/>
                </a:lnTo>
                <a:lnTo>
                  <a:pt x="51" y="77"/>
                </a:lnTo>
                <a:lnTo>
                  <a:pt x="44" y="72"/>
                </a:lnTo>
                <a:lnTo>
                  <a:pt x="39" y="66"/>
                </a:lnTo>
                <a:lnTo>
                  <a:pt x="36" y="59"/>
                </a:lnTo>
                <a:lnTo>
                  <a:pt x="36" y="53"/>
                </a:lnTo>
                <a:lnTo>
                  <a:pt x="36" y="48"/>
                </a:lnTo>
                <a:lnTo>
                  <a:pt x="37" y="44"/>
                </a:lnTo>
                <a:lnTo>
                  <a:pt x="6" y="61"/>
                </a:lnTo>
                <a:lnTo>
                  <a:pt x="0" y="50"/>
                </a:lnTo>
                <a:close/>
                <a:moveTo>
                  <a:pt x="62" y="28"/>
                </a:moveTo>
                <a:lnTo>
                  <a:pt x="53" y="36"/>
                </a:lnTo>
                <a:lnTo>
                  <a:pt x="47" y="44"/>
                </a:lnTo>
                <a:lnTo>
                  <a:pt x="45" y="52"/>
                </a:lnTo>
                <a:lnTo>
                  <a:pt x="47" y="59"/>
                </a:lnTo>
                <a:lnTo>
                  <a:pt x="53" y="66"/>
                </a:lnTo>
                <a:lnTo>
                  <a:pt x="61" y="69"/>
                </a:lnTo>
                <a:lnTo>
                  <a:pt x="70" y="69"/>
                </a:lnTo>
                <a:lnTo>
                  <a:pt x="83" y="63"/>
                </a:lnTo>
                <a:lnTo>
                  <a:pt x="94" y="56"/>
                </a:lnTo>
                <a:lnTo>
                  <a:pt x="98" y="47"/>
                </a:lnTo>
                <a:lnTo>
                  <a:pt x="100" y="39"/>
                </a:lnTo>
                <a:lnTo>
                  <a:pt x="98" y="31"/>
                </a:lnTo>
                <a:lnTo>
                  <a:pt x="92" y="27"/>
                </a:lnTo>
                <a:lnTo>
                  <a:pt x="84" y="23"/>
                </a:lnTo>
                <a:lnTo>
                  <a:pt x="75" y="23"/>
                </a:lnTo>
                <a:lnTo>
                  <a:pt x="62" y="28"/>
                </a:lnTo>
                <a:lnTo>
                  <a:pt x="62" y="28"/>
                </a:lnTo>
                <a:close/>
                <a:moveTo>
                  <a:pt x="140" y="59"/>
                </a:moveTo>
                <a:lnTo>
                  <a:pt x="151" y="55"/>
                </a:lnTo>
                <a:lnTo>
                  <a:pt x="183" y="112"/>
                </a:lnTo>
                <a:lnTo>
                  <a:pt x="175" y="117"/>
                </a:lnTo>
                <a:lnTo>
                  <a:pt x="159" y="114"/>
                </a:lnTo>
                <a:lnTo>
                  <a:pt x="140" y="114"/>
                </a:lnTo>
                <a:lnTo>
                  <a:pt x="122" y="114"/>
                </a:lnTo>
                <a:lnTo>
                  <a:pt x="103" y="117"/>
                </a:lnTo>
                <a:lnTo>
                  <a:pt x="89" y="122"/>
                </a:lnTo>
                <a:lnTo>
                  <a:pt x="75" y="128"/>
                </a:lnTo>
                <a:lnTo>
                  <a:pt x="69" y="116"/>
                </a:lnTo>
                <a:lnTo>
                  <a:pt x="81" y="111"/>
                </a:lnTo>
                <a:lnTo>
                  <a:pt x="97" y="106"/>
                </a:lnTo>
                <a:lnTo>
                  <a:pt x="114" y="103"/>
                </a:lnTo>
                <a:lnTo>
                  <a:pt x="133" y="102"/>
                </a:lnTo>
                <a:lnTo>
                  <a:pt x="150" y="102"/>
                </a:lnTo>
                <a:lnTo>
                  <a:pt x="164" y="105"/>
                </a:lnTo>
                <a:lnTo>
                  <a:pt x="140" y="59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Freeform 141"/>
          <p:cNvSpPr>
            <a:spLocks/>
          </p:cNvSpPr>
          <p:nvPr/>
        </p:nvSpPr>
        <p:spPr bwMode="auto">
          <a:xfrm>
            <a:off x="2519480" y="1234418"/>
            <a:ext cx="3424037" cy="645182"/>
          </a:xfrm>
          <a:custGeom>
            <a:avLst/>
            <a:gdLst>
              <a:gd name="T0" fmla="*/ 162 w 4632"/>
              <a:gd name="T1" fmla="*/ 487 h 983"/>
              <a:gd name="T2" fmla="*/ 273 w 4632"/>
              <a:gd name="T3" fmla="*/ 332 h 983"/>
              <a:gd name="T4" fmla="*/ 400 w 4632"/>
              <a:gd name="T5" fmla="*/ 196 h 983"/>
              <a:gd name="T6" fmla="*/ 547 w 4632"/>
              <a:gd name="T7" fmla="*/ 85 h 983"/>
              <a:gd name="T8" fmla="*/ 720 w 4632"/>
              <a:gd name="T9" fmla="*/ 17 h 983"/>
              <a:gd name="T10" fmla="*/ 900 w 4632"/>
              <a:gd name="T11" fmla="*/ 1 h 983"/>
              <a:gd name="T12" fmla="*/ 1017 w 4632"/>
              <a:gd name="T13" fmla="*/ 26 h 983"/>
              <a:gd name="T14" fmla="*/ 1129 w 4632"/>
              <a:gd name="T15" fmla="*/ 75 h 983"/>
              <a:gd name="T16" fmla="*/ 1242 w 4632"/>
              <a:gd name="T17" fmla="*/ 139 h 983"/>
              <a:gd name="T18" fmla="*/ 1466 w 4632"/>
              <a:gd name="T19" fmla="*/ 298 h 983"/>
              <a:gd name="T20" fmla="*/ 1787 w 4632"/>
              <a:gd name="T21" fmla="*/ 537 h 983"/>
              <a:gd name="T22" fmla="*/ 1982 w 4632"/>
              <a:gd name="T23" fmla="*/ 663 h 983"/>
              <a:gd name="T24" fmla="*/ 2082 w 4632"/>
              <a:gd name="T25" fmla="*/ 713 h 983"/>
              <a:gd name="T26" fmla="*/ 2172 w 4632"/>
              <a:gd name="T27" fmla="*/ 744 h 983"/>
              <a:gd name="T28" fmla="*/ 2252 w 4632"/>
              <a:gd name="T29" fmla="*/ 755 h 983"/>
              <a:gd name="T30" fmla="*/ 2322 w 4632"/>
              <a:gd name="T31" fmla="*/ 748 h 983"/>
              <a:gd name="T32" fmla="*/ 2399 w 4632"/>
              <a:gd name="T33" fmla="*/ 721 h 983"/>
              <a:gd name="T34" fmla="*/ 2482 w 4632"/>
              <a:gd name="T35" fmla="*/ 679 h 983"/>
              <a:gd name="T36" fmla="*/ 2638 w 4632"/>
              <a:gd name="T37" fmla="*/ 563 h 983"/>
              <a:gd name="T38" fmla="*/ 2892 w 4632"/>
              <a:gd name="T39" fmla="*/ 340 h 983"/>
              <a:gd name="T40" fmla="*/ 3083 w 4632"/>
              <a:gd name="T41" fmla="*/ 189 h 983"/>
              <a:gd name="T42" fmla="*/ 3206 w 4632"/>
              <a:gd name="T43" fmla="*/ 114 h 983"/>
              <a:gd name="T44" fmla="*/ 3315 w 4632"/>
              <a:gd name="T45" fmla="*/ 71 h 983"/>
              <a:gd name="T46" fmla="*/ 3433 w 4632"/>
              <a:gd name="T47" fmla="*/ 54 h 983"/>
              <a:gd name="T48" fmla="*/ 3642 w 4632"/>
              <a:gd name="T49" fmla="*/ 78 h 983"/>
              <a:gd name="T50" fmla="*/ 3842 w 4632"/>
              <a:gd name="T51" fmla="*/ 149 h 983"/>
              <a:gd name="T52" fmla="*/ 4031 w 4632"/>
              <a:gd name="T53" fmla="*/ 256 h 983"/>
              <a:gd name="T54" fmla="*/ 4212 w 4632"/>
              <a:gd name="T55" fmla="*/ 387 h 983"/>
              <a:gd name="T56" fmla="*/ 4424 w 4632"/>
              <a:gd name="T57" fmla="*/ 565 h 983"/>
              <a:gd name="T58" fmla="*/ 4409 w 4632"/>
              <a:gd name="T59" fmla="*/ 858 h 983"/>
              <a:gd name="T60" fmla="*/ 4138 w 4632"/>
              <a:gd name="T61" fmla="*/ 621 h 983"/>
              <a:gd name="T62" fmla="*/ 3973 w 4632"/>
              <a:gd name="T63" fmla="*/ 491 h 983"/>
              <a:gd name="T64" fmla="*/ 3810 w 4632"/>
              <a:gd name="T65" fmla="*/ 390 h 983"/>
              <a:gd name="T66" fmla="*/ 3654 w 4632"/>
              <a:gd name="T67" fmla="*/ 318 h 983"/>
              <a:gd name="T68" fmla="*/ 3503 w 4632"/>
              <a:gd name="T69" fmla="*/ 285 h 983"/>
              <a:gd name="T70" fmla="*/ 3406 w 4632"/>
              <a:gd name="T71" fmla="*/ 284 h 983"/>
              <a:gd name="T72" fmla="*/ 3339 w 4632"/>
              <a:gd name="T73" fmla="*/ 304 h 983"/>
              <a:gd name="T74" fmla="*/ 3264 w 4632"/>
              <a:gd name="T75" fmla="*/ 343 h 983"/>
              <a:gd name="T76" fmla="*/ 3114 w 4632"/>
              <a:gd name="T77" fmla="*/ 451 h 983"/>
              <a:gd name="T78" fmla="*/ 2858 w 4632"/>
              <a:gd name="T79" fmla="*/ 676 h 983"/>
              <a:gd name="T80" fmla="*/ 2660 w 4632"/>
              <a:gd name="T81" fmla="*/ 833 h 983"/>
              <a:gd name="T82" fmla="*/ 2531 w 4632"/>
              <a:gd name="T83" fmla="*/ 910 h 983"/>
              <a:gd name="T84" fmla="*/ 2416 w 4632"/>
              <a:gd name="T85" fmla="*/ 958 h 983"/>
              <a:gd name="T86" fmla="*/ 2293 w 4632"/>
              <a:gd name="T87" fmla="*/ 982 h 983"/>
              <a:gd name="T88" fmla="*/ 2164 w 4632"/>
              <a:gd name="T89" fmla="*/ 976 h 983"/>
              <a:gd name="T90" fmla="*/ 2038 w 4632"/>
              <a:gd name="T91" fmla="*/ 941 h 983"/>
              <a:gd name="T92" fmla="*/ 1916 w 4632"/>
              <a:gd name="T93" fmla="*/ 887 h 983"/>
              <a:gd name="T94" fmla="*/ 1748 w 4632"/>
              <a:gd name="T95" fmla="*/ 787 h 983"/>
              <a:gd name="T96" fmla="*/ 1466 w 4632"/>
              <a:gd name="T97" fmla="*/ 582 h 983"/>
              <a:gd name="T98" fmla="*/ 1203 w 4632"/>
              <a:gd name="T99" fmla="*/ 385 h 983"/>
              <a:gd name="T100" fmla="*/ 1064 w 4632"/>
              <a:gd name="T101" fmla="*/ 298 h 983"/>
              <a:gd name="T102" fmla="*/ 978 w 4632"/>
              <a:gd name="T103" fmla="*/ 256 h 983"/>
              <a:gd name="T104" fmla="*/ 909 w 4632"/>
              <a:gd name="T105" fmla="*/ 232 h 983"/>
              <a:gd name="T106" fmla="*/ 825 w 4632"/>
              <a:gd name="T107" fmla="*/ 229 h 983"/>
              <a:gd name="T108" fmla="*/ 709 w 4632"/>
              <a:gd name="T109" fmla="*/ 259 h 983"/>
              <a:gd name="T110" fmla="*/ 600 w 4632"/>
              <a:gd name="T111" fmla="*/ 324 h 983"/>
              <a:gd name="T112" fmla="*/ 495 w 4632"/>
              <a:gd name="T113" fmla="*/ 424 h 983"/>
              <a:gd name="T114" fmla="*/ 392 w 4632"/>
              <a:gd name="T115" fmla="*/ 554 h 983"/>
              <a:gd name="T116" fmla="*/ 236 w 4632"/>
              <a:gd name="T117" fmla="*/ 801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2" h="983">
                <a:moveTo>
                  <a:pt x="0" y="749"/>
                </a:moveTo>
                <a:lnTo>
                  <a:pt x="39" y="684"/>
                </a:lnTo>
                <a:lnTo>
                  <a:pt x="80" y="618"/>
                </a:lnTo>
                <a:lnTo>
                  <a:pt x="120" y="552"/>
                </a:lnTo>
                <a:lnTo>
                  <a:pt x="162" y="487"/>
                </a:lnTo>
                <a:lnTo>
                  <a:pt x="184" y="456"/>
                </a:lnTo>
                <a:lnTo>
                  <a:pt x="206" y="423"/>
                </a:lnTo>
                <a:lnTo>
                  <a:pt x="228" y="393"/>
                </a:lnTo>
                <a:lnTo>
                  <a:pt x="251" y="362"/>
                </a:lnTo>
                <a:lnTo>
                  <a:pt x="273" y="332"/>
                </a:lnTo>
                <a:lnTo>
                  <a:pt x="298" y="304"/>
                </a:lnTo>
                <a:lnTo>
                  <a:pt x="322" y="276"/>
                </a:lnTo>
                <a:lnTo>
                  <a:pt x="347" y="248"/>
                </a:lnTo>
                <a:lnTo>
                  <a:pt x="373" y="221"/>
                </a:lnTo>
                <a:lnTo>
                  <a:pt x="400" y="196"/>
                </a:lnTo>
                <a:lnTo>
                  <a:pt x="428" y="171"/>
                </a:lnTo>
                <a:lnTo>
                  <a:pt x="456" y="148"/>
                </a:lnTo>
                <a:lnTo>
                  <a:pt x="484" y="126"/>
                </a:lnTo>
                <a:lnTo>
                  <a:pt x="515" y="106"/>
                </a:lnTo>
                <a:lnTo>
                  <a:pt x="547" y="85"/>
                </a:lnTo>
                <a:lnTo>
                  <a:pt x="579" y="68"/>
                </a:lnTo>
                <a:lnTo>
                  <a:pt x="612" y="53"/>
                </a:lnTo>
                <a:lnTo>
                  <a:pt x="647" y="39"/>
                </a:lnTo>
                <a:lnTo>
                  <a:pt x="682" y="26"/>
                </a:lnTo>
                <a:lnTo>
                  <a:pt x="720" y="17"/>
                </a:lnTo>
                <a:lnTo>
                  <a:pt x="757" y="9"/>
                </a:lnTo>
                <a:lnTo>
                  <a:pt x="796" y="3"/>
                </a:lnTo>
                <a:lnTo>
                  <a:pt x="836" y="0"/>
                </a:lnTo>
                <a:lnTo>
                  <a:pt x="876" y="0"/>
                </a:lnTo>
                <a:lnTo>
                  <a:pt x="900" y="1"/>
                </a:lnTo>
                <a:lnTo>
                  <a:pt x="923" y="4"/>
                </a:lnTo>
                <a:lnTo>
                  <a:pt x="946" y="7"/>
                </a:lnTo>
                <a:lnTo>
                  <a:pt x="970" y="12"/>
                </a:lnTo>
                <a:lnTo>
                  <a:pt x="993" y="18"/>
                </a:lnTo>
                <a:lnTo>
                  <a:pt x="1017" y="26"/>
                </a:lnTo>
                <a:lnTo>
                  <a:pt x="1040" y="34"/>
                </a:lnTo>
                <a:lnTo>
                  <a:pt x="1062" y="43"/>
                </a:lnTo>
                <a:lnTo>
                  <a:pt x="1084" y="53"/>
                </a:lnTo>
                <a:lnTo>
                  <a:pt x="1107" y="64"/>
                </a:lnTo>
                <a:lnTo>
                  <a:pt x="1129" y="75"/>
                </a:lnTo>
                <a:lnTo>
                  <a:pt x="1151" y="85"/>
                </a:lnTo>
                <a:lnTo>
                  <a:pt x="1174" y="98"/>
                </a:lnTo>
                <a:lnTo>
                  <a:pt x="1196" y="110"/>
                </a:lnTo>
                <a:lnTo>
                  <a:pt x="1218" y="124"/>
                </a:lnTo>
                <a:lnTo>
                  <a:pt x="1242" y="139"/>
                </a:lnTo>
                <a:lnTo>
                  <a:pt x="1285" y="167"/>
                </a:lnTo>
                <a:lnTo>
                  <a:pt x="1331" y="198"/>
                </a:lnTo>
                <a:lnTo>
                  <a:pt x="1376" y="229"/>
                </a:lnTo>
                <a:lnTo>
                  <a:pt x="1421" y="263"/>
                </a:lnTo>
                <a:lnTo>
                  <a:pt x="1466" y="298"/>
                </a:lnTo>
                <a:lnTo>
                  <a:pt x="1513" y="332"/>
                </a:lnTo>
                <a:lnTo>
                  <a:pt x="1604" y="401"/>
                </a:lnTo>
                <a:lnTo>
                  <a:pt x="1696" y="471"/>
                </a:lnTo>
                <a:lnTo>
                  <a:pt x="1741" y="504"/>
                </a:lnTo>
                <a:lnTo>
                  <a:pt x="1787" y="537"/>
                </a:lnTo>
                <a:lnTo>
                  <a:pt x="1830" y="568"/>
                </a:lnTo>
                <a:lnTo>
                  <a:pt x="1876" y="598"/>
                </a:lnTo>
                <a:lnTo>
                  <a:pt x="1918" y="626"/>
                </a:lnTo>
                <a:lnTo>
                  <a:pt x="1961" y="651"/>
                </a:lnTo>
                <a:lnTo>
                  <a:pt x="1982" y="663"/>
                </a:lnTo>
                <a:lnTo>
                  <a:pt x="2002" y="674"/>
                </a:lnTo>
                <a:lnTo>
                  <a:pt x="2022" y="685"/>
                </a:lnTo>
                <a:lnTo>
                  <a:pt x="2043" y="696"/>
                </a:lnTo>
                <a:lnTo>
                  <a:pt x="2063" y="704"/>
                </a:lnTo>
                <a:lnTo>
                  <a:pt x="2082" y="713"/>
                </a:lnTo>
                <a:lnTo>
                  <a:pt x="2100" y="721"/>
                </a:lnTo>
                <a:lnTo>
                  <a:pt x="2119" y="729"/>
                </a:lnTo>
                <a:lnTo>
                  <a:pt x="2138" y="735"/>
                </a:lnTo>
                <a:lnTo>
                  <a:pt x="2155" y="740"/>
                </a:lnTo>
                <a:lnTo>
                  <a:pt x="2172" y="744"/>
                </a:lnTo>
                <a:lnTo>
                  <a:pt x="2189" y="748"/>
                </a:lnTo>
                <a:lnTo>
                  <a:pt x="2205" y="751"/>
                </a:lnTo>
                <a:lnTo>
                  <a:pt x="2222" y="754"/>
                </a:lnTo>
                <a:lnTo>
                  <a:pt x="2236" y="755"/>
                </a:lnTo>
                <a:lnTo>
                  <a:pt x="2252" y="755"/>
                </a:lnTo>
                <a:lnTo>
                  <a:pt x="2266" y="755"/>
                </a:lnTo>
                <a:lnTo>
                  <a:pt x="2280" y="754"/>
                </a:lnTo>
                <a:lnTo>
                  <a:pt x="2294" y="752"/>
                </a:lnTo>
                <a:lnTo>
                  <a:pt x="2308" y="751"/>
                </a:lnTo>
                <a:lnTo>
                  <a:pt x="2322" y="748"/>
                </a:lnTo>
                <a:lnTo>
                  <a:pt x="2338" y="743"/>
                </a:lnTo>
                <a:lnTo>
                  <a:pt x="2353" y="738"/>
                </a:lnTo>
                <a:lnTo>
                  <a:pt x="2368" y="733"/>
                </a:lnTo>
                <a:lnTo>
                  <a:pt x="2383" y="727"/>
                </a:lnTo>
                <a:lnTo>
                  <a:pt x="2399" y="721"/>
                </a:lnTo>
                <a:lnTo>
                  <a:pt x="2416" y="713"/>
                </a:lnTo>
                <a:lnTo>
                  <a:pt x="2432" y="705"/>
                </a:lnTo>
                <a:lnTo>
                  <a:pt x="2447" y="698"/>
                </a:lnTo>
                <a:lnTo>
                  <a:pt x="2464" y="688"/>
                </a:lnTo>
                <a:lnTo>
                  <a:pt x="2482" y="679"/>
                </a:lnTo>
                <a:lnTo>
                  <a:pt x="2499" y="668"/>
                </a:lnTo>
                <a:lnTo>
                  <a:pt x="2533" y="644"/>
                </a:lnTo>
                <a:lnTo>
                  <a:pt x="2567" y="619"/>
                </a:lnTo>
                <a:lnTo>
                  <a:pt x="2603" y="593"/>
                </a:lnTo>
                <a:lnTo>
                  <a:pt x="2638" y="563"/>
                </a:lnTo>
                <a:lnTo>
                  <a:pt x="2674" y="534"/>
                </a:lnTo>
                <a:lnTo>
                  <a:pt x="2710" y="502"/>
                </a:lnTo>
                <a:lnTo>
                  <a:pt x="2783" y="438"/>
                </a:lnTo>
                <a:lnTo>
                  <a:pt x="2856" y="373"/>
                </a:lnTo>
                <a:lnTo>
                  <a:pt x="2892" y="340"/>
                </a:lnTo>
                <a:lnTo>
                  <a:pt x="2930" y="309"/>
                </a:lnTo>
                <a:lnTo>
                  <a:pt x="2967" y="276"/>
                </a:lnTo>
                <a:lnTo>
                  <a:pt x="3006" y="246"/>
                </a:lnTo>
                <a:lnTo>
                  <a:pt x="3044" y="217"/>
                </a:lnTo>
                <a:lnTo>
                  <a:pt x="3083" y="189"/>
                </a:lnTo>
                <a:lnTo>
                  <a:pt x="3123" y="162"/>
                </a:lnTo>
                <a:lnTo>
                  <a:pt x="3144" y="149"/>
                </a:lnTo>
                <a:lnTo>
                  <a:pt x="3164" y="137"/>
                </a:lnTo>
                <a:lnTo>
                  <a:pt x="3184" y="126"/>
                </a:lnTo>
                <a:lnTo>
                  <a:pt x="3206" y="114"/>
                </a:lnTo>
                <a:lnTo>
                  <a:pt x="3226" y="104"/>
                </a:lnTo>
                <a:lnTo>
                  <a:pt x="3248" y="95"/>
                </a:lnTo>
                <a:lnTo>
                  <a:pt x="3270" y="87"/>
                </a:lnTo>
                <a:lnTo>
                  <a:pt x="3294" y="79"/>
                </a:lnTo>
                <a:lnTo>
                  <a:pt x="3315" y="71"/>
                </a:lnTo>
                <a:lnTo>
                  <a:pt x="3337" y="65"/>
                </a:lnTo>
                <a:lnTo>
                  <a:pt x="3362" y="60"/>
                </a:lnTo>
                <a:lnTo>
                  <a:pt x="3386" y="57"/>
                </a:lnTo>
                <a:lnTo>
                  <a:pt x="3409" y="54"/>
                </a:lnTo>
                <a:lnTo>
                  <a:pt x="3433" y="54"/>
                </a:lnTo>
                <a:lnTo>
                  <a:pt x="3478" y="54"/>
                </a:lnTo>
                <a:lnTo>
                  <a:pt x="3518" y="57"/>
                </a:lnTo>
                <a:lnTo>
                  <a:pt x="3561" y="62"/>
                </a:lnTo>
                <a:lnTo>
                  <a:pt x="3601" y="68"/>
                </a:lnTo>
                <a:lnTo>
                  <a:pt x="3642" y="78"/>
                </a:lnTo>
                <a:lnTo>
                  <a:pt x="3682" y="89"/>
                </a:lnTo>
                <a:lnTo>
                  <a:pt x="3723" y="101"/>
                </a:lnTo>
                <a:lnTo>
                  <a:pt x="3762" y="115"/>
                </a:lnTo>
                <a:lnTo>
                  <a:pt x="3803" y="132"/>
                </a:lnTo>
                <a:lnTo>
                  <a:pt x="3842" y="149"/>
                </a:lnTo>
                <a:lnTo>
                  <a:pt x="3879" y="168"/>
                </a:lnTo>
                <a:lnTo>
                  <a:pt x="3918" y="189"/>
                </a:lnTo>
                <a:lnTo>
                  <a:pt x="3956" y="209"/>
                </a:lnTo>
                <a:lnTo>
                  <a:pt x="3993" y="232"/>
                </a:lnTo>
                <a:lnTo>
                  <a:pt x="4031" y="256"/>
                </a:lnTo>
                <a:lnTo>
                  <a:pt x="4067" y="279"/>
                </a:lnTo>
                <a:lnTo>
                  <a:pt x="4104" y="306"/>
                </a:lnTo>
                <a:lnTo>
                  <a:pt x="4140" y="331"/>
                </a:lnTo>
                <a:lnTo>
                  <a:pt x="4176" y="359"/>
                </a:lnTo>
                <a:lnTo>
                  <a:pt x="4212" y="387"/>
                </a:lnTo>
                <a:lnTo>
                  <a:pt x="4248" y="415"/>
                </a:lnTo>
                <a:lnTo>
                  <a:pt x="4284" y="445"/>
                </a:lnTo>
                <a:lnTo>
                  <a:pt x="4320" y="473"/>
                </a:lnTo>
                <a:lnTo>
                  <a:pt x="4354" y="504"/>
                </a:lnTo>
                <a:lnTo>
                  <a:pt x="4424" y="565"/>
                </a:lnTo>
                <a:lnTo>
                  <a:pt x="4494" y="627"/>
                </a:lnTo>
                <a:lnTo>
                  <a:pt x="4563" y="691"/>
                </a:lnTo>
                <a:lnTo>
                  <a:pt x="4632" y="754"/>
                </a:lnTo>
                <a:lnTo>
                  <a:pt x="4477" y="922"/>
                </a:lnTo>
                <a:lnTo>
                  <a:pt x="4409" y="858"/>
                </a:lnTo>
                <a:lnTo>
                  <a:pt x="4341" y="798"/>
                </a:lnTo>
                <a:lnTo>
                  <a:pt x="4274" y="737"/>
                </a:lnTo>
                <a:lnTo>
                  <a:pt x="4206" y="677"/>
                </a:lnTo>
                <a:lnTo>
                  <a:pt x="4173" y="649"/>
                </a:lnTo>
                <a:lnTo>
                  <a:pt x="4138" y="621"/>
                </a:lnTo>
                <a:lnTo>
                  <a:pt x="4106" y="593"/>
                </a:lnTo>
                <a:lnTo>
                  <a:pt x="4073" y="566"/>
                </a:lnTo>
                <a:lnTo>
                  <a:pt x="4040" y="541"/>
                </a:lnTo>
                <a:lnTo>
                  <a:pt x="4006" y="516"/>
                </a:lnTo>
                <a:lnTo>
                  <a:pt x="3973" y="491"/>
                </a:lnTo>
                <a:lnTo>
                  <a:pt x="3940" y="470"/>
                </a:lnTo>
                <a:lnTo>
                  <a:pt x="3907" y="448"/>
                </a:lnTo>
                <a:lnTo>
                  <a:pt x="3876" y="427"/>
                </a:lnTo>
                <a:lnTo>
                  <a:pt x="3843" y="407"/>
                </a:lnTo>
                <a:lnTo>
                  <a:pt x="3810" y="390"/>
                </a:lnTo>
                <a:lnTo>
                  <a:pt x="3779" y="373"/>
                </a:lnTo>
                <a:lnTo>
                  <a:pt x="3748" y="357"/>
                </a:lnTo>
                <a:lnTo>
                  <a:pt x="3717" y="343"/>
                </a:lnTo>
                <a:lnTo>
                  <a:pt x="3686" y="331"/>
                </a:lnTo>
                <a:lnTo>
                  <a:pt x="3654" y="318"/>
                </a:lnTo>
                <a:lnTo>
                  <a:pt x="3623" y="309"/>
                </a:lnTo>
                <a:lnTo>
                  <a:pt x="3593" y="301"/>
                </a:lnTo>
                <a:lnTo>
                  <a:pt x="3562" y="293"/>
                </a:lnTo>
                <a:lnTo>
                  <a:pt x="3532" y="288"/>
                </a:lnTo>
                <a:lnTo>
                  <a:pt x="3503" y="285"/>
                </a:lnTo>
                <a:lnTo>
                  <a:pt x="3472" y="282"/>
                </a:lnTo>
                <a:lnTo>
                  <a:pt x="3443" y="281"/>
                </a:lnTo>
                <a:lnTo>
                  <a:pt x="3431" y="282"/>
                </a:lnTo>
                <a:lnTo>
                  <a:pt x="3418" y="282"/>
                </a:lnTo>
                <a:lnTo>
                  <a:pt x="3406" y="284"/>
                </a:lnTo>
                <a:lnTo>
                  <a:pt x="3394" y="287"/>
                </a:lnTo>
                <a:lnTo>
                  <a:pt x="3381" y="290"/>
                </a:lnTo>
                <a:lnTo>
                  <a:pt x="3367" y="295"/>
                </a:lnTo>
                <a:lnTo>
                  <a:pt x="3353" y="299"/>
                </a:lnTo>
                <a:lnTo>
                  <a:pt x="3339" y="304"/>
                </a:lnTo>
                <a:lnTo>
                  <a:pt x="3325" y="310"/>
                </a:lnTo>
                <a:lnTo>
                  <a:pt x="3309" y="318"/>
                </a:lnTo>
                <a:lnTo>
                  <a:pt x="3295" y="324"/>
                </a:lnTo>
                <a:lnTo>
                  <a:pt x="3280" y="334"/>
                </a:lnTo>
                <a:lnTo>
                  <a:pt x="3264" y="343"/>
                </a:lnTo>
                <a:lnTo>
                  <a:pt x="3248" y="352"/>
                </a:lnTo>
                <a:lnTo>
                  <a:pt x="3215" y="373"/>
                </a:lnTo>
                <a:lnTo>
                  <a:pt x="3183" y="398"/>
                </a:lnTo>
                <a:lnTo>
                  <a:pt x="3148" y="423"/>
                </a:lnTo>
                <a:lnTo>
                  <a:pt x="3114" y="451"/>
                </a:lnTo>
                <a:lnTo>
                  <a:pt x="3080" y="481"/>
                </a:lnTo>
                <a:lnTo>
                  <a:pt x="3044" y="512"/>
                </a:lnTo>
                <a:lnTo>
                  <a:pt x="3008" y="543"/>
                </a:lnTo>
                <a:lnTo>
                  <a:pt x="2934" y="609"/>
                </a:lnTo>
                <a:lnTo>
                  <a:pt x="2858" y="676"/>
                </a:lnTo>
                <a:lnTo>
                  <a:pt x="2820" y="708"/>
                </a:lnTo>
                <a:lnTo>
                  <a:pt x="2781" y="741"/>
                </a:lnTo>
                <a:lnTo>
                  <a:pt x="2741" y="773"/>
                </a:lnTo>
                <a:lnTo>
                  <a:pt x="2700" y="804"/>
                </a:lnTo>
                <a:lnTo>
                  <a:pt x="2660" y="833"/>
                </a:lnTo>
                <a:lnTo>
                  <a:pt x="2619" y="862"/>
                </a:lnTo>
                <a:lnTo>
                  <a:pt x="2597" y="874"/>
                </a:lnTo>
                <a:lnTo>
                  <a:pt x="2575" y="887"/>
                </a:lnTo>
                <a:lnTo>
                  <a:pt x="2555" y="899"/>
                </a:lnTo>
                <a:lnTo>
                  <a:pt x="2531" y="910"/>
                </a:lnTo>
                <a:lnTo>
                  <a:pt x="2510" y="922"/>
                </a:lnTo>
                <a:lnTo>
                  <a:pt x="2486" y="932"/>
                </a:lnTo>
                <a:lnTo>
                  <a:pt x="2464" y="941"/>
                </a:lnTo>
                <a:lnTo>
                  <a:pt x="2441" y="951"/>
                </a:lnTo>
                <a:lnTo>
                  <a:pt x="2416" y="958"/>
                </a:lnTo>
                <a:lnTo>
                  <a:pt x="2392" y="965"/>
                </a:lnTo>
                <a:lnTo>
                  <a:pt x="2368" y="971"/>
                </a:lnTo>
                <a:lnTo>
                  <a:pt x="2343" y="976"/>
                </a:lnTo>
                <a:lnTo>
                  <a:pt x="2318" y="979"/>
                </a:lnTo>
                <a:lnTo>
                  <a:pt x="2293" y="982"/>
                </a:lnTo>
                <a:lnTo>
                  <a:pt x="2266" y="983"/>
                </a:lnTo>
                <a:lnTo>
                  <a:pt x="2241" y="983"/>
                </a:lnTo>
                <a:lnTo>
                  <a:pt x="2214" y="982"/>
                </a:lnTo>
                <a:lnTo>
                  <a:pt x="2189" y="979"/>
                </a:lnTo>
                <a:lnTo>
                  <a:pt x="2164" y="976"/>
                </a:lnTo>
                <a:lnTo>
                  <a:pt x="2138" y="971"/>
                </a:lnTo>
                <a:lnTo>
                  <a:pt x="2113" y="965"/>
                </a:lnTo>
                <a:lnTo>
                  <a:pt x="2088" y="957"/>
                </a:lnTo>
                <a:lnTo>
                  <a:pt x="2063" y="949"/>
                </a:lnTo>
                <a:lnTo>
                  <a:pt x="2038" y="941"/>
                </a:lnTo>
                <a:lnTo>
                  <a:pt x="2015" y="932"/>
                </a:lnTo>
                <a:lnTo>
                  <a:pt x="1990" y="921"/>
                </a:lnTo>
                <a:lnTo>
                  <a:pt x="1965" y="910"/>
                </a:lnTo>
                <a:lnTo>
                  <a:pt x="1940" y="899"/>
                </a:lnTo>
                <a:lnTo>
                  <a:pt x="1916" y="887"/>
                </a:lnTo>
                <a:lnTo>
                  <a:pt x="1891" y="874"/>
                </a:lnTo>
                <a:lnTo>
                  <a:pt x="1868" y="860"/>
                </a:lnTo>
                <a:lnTo>
                  <a:pt x="1843" y="846"/>
                </a:lnTo>
                <a:lnTo>
                  <a:pt x="1796" y="818"/>
                </a:lnTo>
                <a:lnTo>
                  <a:pt x="1748" y="787"/>
                </a:lnTo>
                <a:lnTo>
                  <a:pt x="1699" y="754"/>
                </a:lnTo>
                <a:lnTo>
                  <a:pt x="1652" y="721"/>
                </a:lnTo>
                <a:lnTo>
                  <a:pt x="1605" y="687"/>
                </a:lnTo>
                <a:lnTo>
                  <a:pt x="1559" y="652"/>
                </a:lnTo>
                <a:lnTo>
                  <a:pt x="1466" y="582"/>
                </a:lnTo>
                <a:lnTo>
                  <a:pt x="1376" y="513"/>
                </a:lnTo>
                <a:lnTo>
                  <a:pt x="1331" y="479"/>
                </a:lnTo>
                <a:lnTo>
                  <a:pt x="1287" y="448"/>
                </a:lnTo>
                <a:lnTo>
                  <a:pt x="1245" y="416"/>
                </a:lnTo>
                <a:lnTo>
                  <a:pt x="1203" y="385"/>
                </a:lnTo>
                <a:lnTo>
                  <a:pt x="1162" y="359"/>
                </a:lnTo>
                <a:lnTo>
                  <a:pt x="1121" y="332"/>
                </a:lnTo>
                <a:lnTo>
                  <a:pt x="1101" y="320"/>
                </a:lnTo>
                <a:lnTo>
                  <a:pt x="1082" y="309"/>
                </a:lnTo>
                <a:lnTo>
                  <a:pt x="1064" y="298"/>
                </a:lnTo>
                <a:lnTo>
                  <a:pt x="1046" y="288"/>
                </a:lnTo>
                <a:lnTo>
                  <a:pt x="1028" y="278"/>
                </a:lnTo>
                <a:lnTo>
                  <a:pt x="1010" y="270"/>
                </a:lnTo>
                <a:lnTo>
                  <a:pt x="995" y="262"/>
                </a:lnTo>
                <a:lnTo>
                  <a:pt x="978" y="256"/>
                </a:lnTo>
                <a:lnTo>
                  <a:pt x="962" y="249"/>
                </a:lnTo>
                <a:lnTo>
                  <a:pt x="948" y="243"/>
                </a:lnTo>
                <a:lnTo>
                  <a:pt x="934" y="238"/>
                </a:lnTo>
                <a:lnTo>
                  <a:pt x="921" y="235"/>
                </a:lnTo>
                <a:lnTo>
                  <a:pt x="909" y="232"/>
                </a:lnTo>
                <a:lnTo>
                  <a:pt x="896" y="231"/>
                </a:lnTo>
                <a:lnTo>
                  <a:pt x="887" y="229"/>
                </a:lnTo>
                <a:lnTo>
                  <a:pt x="876" y="228"/>
                </a:lnTo>
                <a:lnTo>
                  <a:pt x="851" y="228"/>
                </a:lnTo>
                <a:lnTo>
                  <a:pt x="825" y="229"/>
                </a:lnTo>
                <a:lnTo>
                  <a:pt x="801" y="232"/>
                </a:lnTo>
                <a:lnTo>
                  <a:pt x="778" y="237"/>
                </a:lnTo>
                <a:lnTo>
                  <a:pt x="754" y="243"/>
                </a:lnTo>
                <a:lnTo>
                  <a:pt x="732" y="249"/>
                </a:lnTo>
                <a:lnTo>
                  <a:pt x="709" y="259"/>
                </a:lnTo>
                <a:lnTo>
                  <a:pt x="687" y="268"/>
                </a:lnTo>
                <a:lnTo>
                  <a:pt x="665" y="281"/>
                </a:lnTo>
                <a:lnTo>
                  <a:pt x="643" y="293"/>
                </a:lnTo>
                <a:lnTo>
                  <a:pt x="622" y="309"/>
                </a:lnTo>
                <a:lnTo>
                  <a:pt x="600" y="324"/>
                </a:lnTo>
                <a:lnTo>
                  <a:pt x="579" y="342"/>
                </a:lnTo>
                <a:lnTo>
                  <a:pt x="558" y="360"/>
                </a:lnTo>
                <a:lnTo>
                  <a:pt x="536" y="381"/>
                </a:lnTo>
                <a:lnTo>
                  <a:pt x="515" y="402"/>
                </a:lnTo>
                <a:lnTo>
                  <a:pt x="495" y="424"/>
                </a:lnTo>
                <a:lnTo>
                  <a:pt x="473" y="448"/>
                </a:lnTo>
                <a:lnTo>
                  <a:pt x="453" y="473"/>
                </a:lnTo>
                <a:lnTo>
                  <a:pt x="433" y="499"/>
                </a:lnTo>
                <a:lnTo>
                  <a:pt x="412" y="526"/>
                </a:lnTo>
                <a:lnTo>
                  <a:pt x="392" y="554"/>
                </a:lnTo>
                <a:lnTo>
                  <a:pt x="373" y="582"/>
                </a:lnTo>
                <a:lnTo>
                  <a:pt x="353" y="612"/>
                </a:lnTo>
                <a:lnTo>
                  <a:pt x="314" y="673"/>
                </a:lnTo>
                <a:lnTo>
                  <a:pt x="275" y="735"/>
                </a:lnTo>
                <a:lnTo>
                  <a:pt x="236" y="801"/>
                </a:lnTo>
                <a:lnTo>
                  <a:pt x="195" y="866"/>
                </a:lnTo>
                <a:lnTo>
                  <a:pt x="0" y="749"/>
                </a:lnTo>
                <a:close/>
              </a:path>
            </a:pathLst>
          </a:custGeom>
          <a:solidFill>
            <a:srgbClr val="939396"/>
          </a:solidFill>
          <a:ln w="0">
            <a:solidFill>
              <a:srgbClr val="93939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Freeform 142"/>
          <p:cNvSpPr>
            <a:spLocks noEditPoints="1"/>
          </p:cNvSpPr>
          <p:nvPr/>
        </p:nvSpPr>
        <p:spPr bwMode="auto">
          <a:xfrm>
            <a:off x="2657593" y="1545747"/>
            <a:ext cx="125721" cy="95728"/>
          </a:xfrm>
          <a:custGeom>
            <a:avLst/>
            <a:gdLst>
              <a:gd name="T0" fmla="*/ 95 w 170"/>
              <a:gd name="T1" fmla="*/ 147 h 147"/>
              <a:gd name="T2" fmla="*/ 0 w 170"/>
              <a:gd name="T3" fmla="*/ 18 h 147"/>
              <a:gd name="T4" fmla="*/ 12 w 170"/>
              <a:gd name="T5" fmla="*/ 0 h 147"/>
              <a:gd name="T6" fmla="*/ 170 w 170"/>
              <a:gd name="T7" fmla="*/ 28 h 147"/>
              <a:gd name="T8" fmla="*/ 158 w 170"/>
              <a:gd name="T9" fmla="*/ 48 h 147"/>
              <a:gd name="T10" fmla="*/ 111 w 170"/>
              <a:gd name="T11" fmla="*/ 39 h 147"/>
              <a:gd name="T12" fmla="*/ 78 w 170"/>
              <a:gd name="T13" fmla="*/ 90 h 147"/>
              <a:gd name="T14" fmla="*/ 106 w 170"/>
              <a:gd name="T15" fmla="*/ 128 h 147"/>
              <a:gd name="T16" fmla="*/ 95 w 170"/>
              <a:gd name="T17" fmla="*/ 147 h 147"/>
              <a:gd name="T18" fmla="*/ 67 w 170"/>
              <a:gd name="T19" fmla="*/ 78 h 147"/>
              <a:gd name="T20" fmla="*/ 94 w 170"/>
              <a:gd name="T21" fmla="*/ 34 h 147"/>
              <a:gd name="T22" fmla="*/ 51 w 170"/>
              <a:gd name="T23" fmla="*/ 26 h 147"/>
              <a:gd name="T24" fmla="*/ 33 w 170"/>
              <a:gd name="T25" fmla="*/ 22 h 147"/>
              <a:gd name="T26" fmla="*/ 19 w 170"/>
              <a:gd name="T27" fmla="*/ 18 h 147"/>
              <a:gd name="T28" fmla="*/ 39 w 170"/>
              <a:gd name="T29" fmla="*/ 40 h 147"/>
              <a:gd name="T30" fmla="*/ 67 w 170"/>
              <a:gd name="T31" fmla="*/ 7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0" h="147">
                <a:moveTo>
                  <a:pt x="95" y="147"/>
                </a:moveTo>
                <a:lnTo>
                  <a:pt x="0" y="18"/>
                </a:lnTo>
                <a:lnTo>
                  <a:pt x="12" y="0"/>
                </a:lnTo>
                <a:lnTo>
                  <a:pt x="170" y="28"/>
                </a:lnTo>
                <a:lnTo>
                  <a:pt x="158" y="48"/>
                </a:lnTo>
                <a:lnTo>
                  <a:pt x="111" y="39"/>
                </a:lnTo>
                <a:lnTo>
                  <a:pt x="78" y="90"/>
                </a:lnTo>
                <a:lnTo>
                  <a:pt x="106" y="128"/>
                </a:lnTo>
                <a:lnTo>
                  <a:pt x="95" y="147"/>
                </a:lnTo>
                <a:close/>
                <a:moveTo>
                  <a:pt x="67" y="78"/>
                </a:moveTo>
                <a:lnTo>
                  <a:pt x="94" y="34"/>
                </a:lnTo>
                <a:lnTo>
                  <a:pt x="51" y="26"/>
                </a:lnTo>
                <a:lnTo>
                  <a:pt x="33" y="22"/>
                </a:lnTo>
                <a:lnTo>
                  <a:pt x="19" y="18"/>
                </a:lnTo>
                <a:lnTo>
                  <a:pt x="39" y="40"/>
                </a:lnTo>
                <a:lnTo>
                  <a:pt x="67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Freeform 143"/>
          <p:cNvSpPr>
            <a:spLocks/>
          </p:cNvSpPr>
          <p:nvPr/>
        </p:nvSpPr>
        <p:spPr bwMode="auto">
          <a:xfrm>
            <a:off x="2806818" y="1296370"/>
            <a:ext cx="125721" cy="110154"/>
          </a:xfrm>
          <a:custGeom>
            <a:avLst/>
            <a:gdLst>
              <a:gd name="T0" fmla="*/ 64 w 171"/>
              <a:gd name="T1" fmla="*/ 14 h 167"/>
              <a:gd name="T2" fmla="*/ 78 w 171"/>
              <a:gd name="T3" fmla="*/ 0 h 167"/>
              <a:gd name="T4" fmla="*/ 142 w 171"/>
              <a:gd name="T5" fmla="*/ 56 h 167"/>
              <a:gd name="T6" fmla="*/ 157 w 171"/>
              <a:gd name="T7" fmla="*/ 70 h 167"/>
              <a:gd name="T8" fmla="*/ 166 w 171"/>
              <a:gd name="T9" fmla="*/ 83 h 167"/>
              <a:gd name="T10" fmla="*/ 171 w 171"/>
              <a:gd name="T11" fmla="*/ 97 h 167"/>
              <a:gd name="T12" fmla="*/ 171 w 171"/>
              <a:gd name="T13" fmla="*/ 111 h 167"/>
              <a:gd name="T14" fmla="*/ 164 w 171"/>
              <a:gd name="T15" fmla="*/ 126 h 167"/>
              <a:gd name="T16" fmla="*/ 153 w 171"/>
              <a:gd name="T17" fmla="*/ 143 h 167"/>
              <a:gd name="T18" fmla="*/ 139 w 171"/>
              <a:gd name="T19" fmla="*/ 156 h 167"/>
              <a:gd name="T20" fmla="*/ 125 w 171"/>
              <a:gd name="T21" fmla="*/ 164 h 167"/>
              <a:gd name="T22" fmla="*/ 111 w 171"/>
              <a:gd name="T23" fmla="*/ 167 h 167"/>
              <a:gd name="T24" fmla="*/ 97 w 171"/>
              <a:gd name="T25" fmla="*/ 164 h 167"/>
              <a:gd name="T26" fmla="*/ 82 w 171"/>
              <a:gd name="T27" fmla="*/ 156 h 167"/>
              <a:gd name="T28" fmla="*/ 66 w 171"/>
              <a:gd name="T29" fmla="*/ 143 h 167"/>
              <a:gd name="T30" fmla="*/ 0 w 171"/>
              <a:gd name="T31" fmla="*/ 87 h 167"/>
              <a:gd name="T32" fmla="*/ 14 w 171"/>
              <a:gd name="T33" fmla="*/ 72 h 167"/>
              <a:gd name="T34" fmla="*/ 78 w 171"/>
              <a:gd name="T35" fmla="*/ 129 h 167"/>
              <a:gd name="T36" fmla="*/ 91 w 171"/>
              <a:gd name="T37" fmla="*/ 139 h 167"/>
              <a:gd name="T38" fmla="*/ 102 w 171"/>
              <a:gd name="T39" fmla="*/ 145 h 167"/>
              <a:gd name="T40" fmla="*/ 111 w 171"/>
              <a:gd name="T41" fmla="*/ 147 h 167"/>
              <a:gd name="T42" fmla="*/ 121 w 171"/>
              <a:gd name="T43" fmla="*/ 145 h 167"/>
              <a:gd name="T44" fmla="*/ 130 w 171"/>
              <a:gd name="T45" fmla="*/ 140 h 167"/>
              <a:gd name="T46" fmla="*/ 139 w 171"/>
              <a:gd name="T47" fmla="*/ 132 h 167"/>
              <a:gd name="T48" fmla="*/ 146 w 171"/>
              <a:gd name="T49" fmla="*/ 125 h 167"/>
              <a:gd name="T50" fmla="*/ 149 w 171"/>
              <a:gd name="T51" fmla="*/ 117 h 167"/>
              <a:gd name="T52" fmla="*/ 152 w 171"/>
              <a:gd name="T53" fmla="*/ 109 h 167"/>
              <a:gd name="T54" fmla="*/ 152 w 171"/>
              <a:gd name="T55" fmla="*/ 103 h 167"/>
              <a:gd name="T56" fmla="*/ 150 w 171"/>
              <a:gd name="T57" fmla="*/ 95 h 167"/>
              <a:gd name="T58" fmla="*/ 146 w 171"/>
              <a:gd name="T59" fmla="*/ 87 h 167"/>
              <a:gd name="T60" fmla="*/ 139 w 171"/>
              <a:gd name="T61" fmla="*/ 79 h 167"/>
              <a:gd name="T62" fmla="*/ 130 w 171"/>
              <a:gd name="T63" fmla="*/ 70 h 167"/>
              <a:gd name="T64" fmla="*/ 64 w 171"/>
              <a:gd name="T65" fmla="*/ 1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" h="167">
                <a:moveTo>
                  <a:pt x="64" y="14"/>
                </a:moveTo>
                <a:lnTo>
                  <a:pt x="78" y="0"/>
                </a:lnTo>
                <a:lnTo>
                  <a:pt x="142" y="56"/>
                </a:lnTo>
                <a:lnTo>
                  <a:pt x="157" y="70"/>
                </a:lnTo>
                <a:lnTo>
                  <a:pt x="166" y="83"/>
                </a:lnTo>
                <a:lnTo>
                  <a:pt x="171" y="97"/>
                </a:lnTo>
                <a:lnTo>
                  <a:pt x="171" y="111"/>
                </a:lnTo>
                <a:lnTo>
                  <a:pt x="164" y="126"/>
                </a:lnTo>
                <a:lnTo>
                  <a:pt x="153" y="143"/>
                </a:lnTo>
                <a:lnTo>
                  <a:pt x="139" y="156"/>
                </a:lnTo>
                <a:lnTo>
                  <a:pt x="125" y="164"/>
                </a:lnTo>
                <a:lnTo>
                  <a:pt x="111" y="167"/>
                </a:lnTo>
                <a:lnTo>
                  <a:pt x="97" y="164"/>
                </a:lnTo>
                <a:lnTo>
                  <a:pt x="82" y="156"/>
                </a:lnTo>
                <a:lnTo>
                  <a:pt x="66" y="143"/>
                </a:lnTo>
                <a:lnTo>
                  <a:pt x="0" y="87"/>
                </a:lnTo>
                <a:lnTo>
                  <a:pt x="14" y="72"/>
                </a:lnTo>
                <a:lnTo>
                  <a:pt x="78" y="129"/>
                </a:lnTo>
                <a:lnTo>
                  <a:pt x="91" y="139"/>
                </a:lnTo>
                <a:lnTo>
                  <a:pt x="102" y="145"/>
                </a:lnTo>
                <a:lnTo>
                  <a:pt x="111" y="147"/>
                </a:lnTo>
                <a:lnTo>
                  <a:pt x="121" y="145"/>
                </a:lnTo>
                <a:lnTo>
                  <a:pt x="130" y="140"/>
                </a:lnTo>
                <a:lnTo>
                  <a:pt x="139" y="132"/>
                </a:lnTo>
                <a:lnTo>
                  <a:pt x="146" y="125"/>
                </a:lnTo>
                <a:lnTo>
                  <a:pt x="149" y="117"/>
                </a:lnTo>
                <a:lnTo>
                  <a:pt x="152" y="109"/>
                </a:lnTo>
                <a:lnTo>
                  <a:pt x="152" y="103"/>
                </a:lnTo>
                <a:lnTo>
                  <a:pt x="150" y="95"/>
                </a:lnTo>
                <a:lnTo>
                  <a:pt x="146" y="87"/>
                </a:lnTo>
                <a:lnTo>
                  <a:pt x="139" y="79"/>
                </a:lnTo>
                <a:lnTo>
                  <a:pt x="130" y="70"/>
                </a:lnTo>
                <a:lnTo>
                  <a:pt x="6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Freeform 144"/>
          <p:cNvSpPr>
            <a:spLocks/>
          </p:cNvSpPr>
          <p:nvPr/>
        </p:nvSpPr>
        <p:spPr bwMode="auto">
          <a:xfrm>
            <a:off x="3068755" y="1163988"/>
            <a:ext cx="109451" cy="99662"/>
          </a:xfrm>
          <a:custGeom>
            <a:avLst/>
            <a:gdLst>
              <a:gd name="T0" fmla="*/ 78 w 147"/>
              <a:gd name="T1" fmla="*/ 92 h 153"/>
              <a:gd name="T2" fmla="*/ 75 w 147"/>
              <a:gd name="T3" fmla="*/ 75 h 153"/>
              <a:gd name="T4" fmla="*/ 138 w 147"/>
              <a:gd name="T5" fmla="*/ 64 h 153"/>
              <a:gd name="T6" fmla="*/ 147 w 147"/>
              <a:gd name="T7" fmla="*/ 119 h 153"/>
              <a:gd name="T8" fmla="*/ 133 w 147"/>
              <a:gd name="T9" fmla="*/ 131 h 153"/>
              <a:gd name="T10" fmla="*/ 119 w 147"/>
              <a:gd name="T11" fmla="*/ 141 h 153"/>
              <a:gd name="T12" fmla="*/ 105 w 147"/>
              <a:gd name="T13" fmla="*/ 149 h 153"/>
              <a:gd name="T14" fmla="*/ 89 w 147"/>
              <a:gd name="T15" fmla="*/ 153 h 153"/>
              <a:gd name="T16" fmla="*/ 69 w 147"/>
              <a:gd name="T17" fmla="*/ 153 h 153"/>
              <a:gd name="T18" fmla="*/ 49 w 147"/>
              <a:gd name="T19" fmla="*/ 150 h 153"/>
              <a:gd name="T20" fmla="*/ 32 w 147"/>
              <a:gd name="T21" fmla="*/ 141 h 153"/>
              <a:gd name="T22" fmla="*/ 18 w 147"/>
              <a:gd name="T23" fmla="*/ 128 h 153"/>
              <a:gd name="T24" fmla="*/ 8 w 147"/>
              <a:gd name="T25" fmla="*/ 110 h 153"/>
              <a:gd name="T26" fmla="*/ 2 w 147"/>
              <a:gd name="T27" fmla="*/ 89 h 153"/>
              <a:gd name="T28" fmla="*/ 0 w 147"/>
              <a:gd name="T29" fmla="*/ 69 h 153"/>
              <a:gd name="T30" fmla="*/ 5 w 147"/>
              <a:gd name="T31" fmla="*/ 49 h 153"/>
              <a:gd name="T32" fmla="*/ 13 w 147"/>
              <a:gd name="T33" fmla="*/ 30 h 153"/>
              <a:gd name="T34" fmla="*/ 25 w 147"/>
              <a:gd name="T35" fmla="*/ 17 h 153"/>
              <a:gd name="T36" fmla="*/ 43 w 147"/>
              <a:gd name="T37" fmla="*/ 6 h 153"/>
              <a:gd name="T38" fmla="*/ 63 w 147"/>
              <a:gd name="T39" fmla="*/ 2 h 153"/>
              <a:gd name="T40" fmla="*/ 78 w 147"/>
              <a:gd name="T41" fmla="*/ 0 h 153"/>
              <a:gd name="T42" fmla="*/ 93 w 147"/>
              <a:gd name="T43" fmla="*/ 2 h 153"/>
              <a:gd name="T44" fmla="*/ 105 w 147"/>
              <a:gd name="T45" fmla="*/ 6 h 153"/>
              <a:gd name="T46" fmla="*/ 114 w 147"/>
              <a:gd name="T47" fmla="*/ 13 h 153"/>
              <a:gd name="T48" fmla="*/ 124 w 147"/>
              <a:gd name="T49" fmla="*/ 22 h 153"/>
              <a:gd name="T50" fmla="*/ 130 w 147"/>
              <a:gd name="T51" fmla="*/ 35 h 153"/>
              <a:gd name="T52" fmla="*/ 113 w 147"/>
              <a:gd name="T53" fmla="*/ 42 h 153"/>
              <a:gd name="T54" fmla="*/ 108 w 147"/>
              <a:gd name="T55" fmla="*/ 33 h 153"/>
              <a:gd name="T56" fmla="*/ 102 w 147"/>
              <a:gd name="T57" fmla="*/ 27 h 153"/>
              <a:gd name="T58" fmla="*/ 96 w 147"/>
              <a:gd name="T59" fmla="*/ 22 h 153"/>
              <a:gd name="T60" fmla="*/ 86 w 147"/>
              <a:gd name="T61" fmla="*/ 19 h 153"/>
              <a:gd name="T62" fmla="*/ 77 w 147"/>
              <a:gd name="T63" fmla="*/ 17 h 153"/>
              <a:gd name="T64" fmla="*/ 66 w 147"/>
              <a:gd name="T65" fmla="*/ 17 h 153"/>
              <a:gd name="T66" fmla="*/ 54 w 147"/>
              <a:gd name="T67" fmla="*/ 21 h 153"/>
              <a:gd name="T68" fmla="*/ 43 w 147"/>
              <a:gd name="T69" fmla="*/ 25 h 153"/>
              <a:gd name="T70" fmla="*/ 35 w 147"/>
              <a:gd name="T71" fmla="*/ 31 h 153"/>
              <a:gd name="T72" fmla="*/ 30 w 147"/>
              <a:gd name="T73" fmla="*/ 39 h 153"/>
              <a:gd name="T74" fmla="*/ 22 w 147"/>
              <a:gd name="T75" fmla="*/ 55 h 153"/>
              <a:gd name="T76" fmla="*/ 21 w 147"/>
              <a:gd name="T77" fmla="*/ 70 h 153"/>
              <a:gd name="T78" fmla="*/ 22 w 147"/>
              <a:gd name="T79" fmla="*/ 86 h 153"/>
              <a:gd name="T80" fmla="*/ 27 w 147"/>
              <a:gd name="T81" fmla="*/ 103 h 153"/>
              <a:gd name="T82" fmla="*/ 35 w 147"/>
              <a:gd name="T83" fmla="*/ 117 h 153"/>
              <a:gd name="T84" fmla="*/ 44 w 147"/>
              <a:gd name="T85" fmla="*/ 127 h 153"/>
              <a:gd name="T86" fmla="*/ 57 w 147"/>
              <a:gd name="T87" fmla="*/ 133 h 153"/>
              <a:gd name="T88" fmla="*/ 71 w 147"/>
              <a:gd name="T89" fmla="*/ 136 h 153"/>
              <a:gd name="T90" fmla="*/ 86 w 147"/>
              <a:gd name="T91" fmla="*/ 135 h 153"/>
              <a:gd name="T92" fmla="*/ 97 w 147"/>
              <a:gd name="T93" fmla="*/ 131 h 153"/>
              <a:gd name="T94" fmla="*/ 110 w 147"/>
              <a:gd name="T95" fmla="*/ 127 h 153"/>
              <a:gd name="T96" fmla="*/ 119 w 147"/>
              <a:gd name="T97" fmla="*/ 119 h 153"/>
              <a:gd name="T98" fmla="*/ 125 w 147"/>
              <a:gd name="T99" fmla="*/ 113 h 153"/>
              <a:gd name="T100" fmla="*/ 121 w 147"/>
              <a:gd name="T101" fmla="*/ 86 h 153"/>
              <a:gd name="T102" fmla="*/ 78 w 147"/>
              <a:gd name="T103" fmla="*/ 9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" h="153">
                <a:moveTo>
                  <a:pt x="78" y="92"/>
                </a:moveTo>
                <a:lnTo>
                  <a:pt x="75" y="75"/>
                </a:lnTo>
                <a:lnTo>
                  <a:pt x="138" y="64"/>
                </a:lnTo>
                <a:lnTo>
                  <a:pt x="147" y="119"/>
                </a:lnTo>
                <a:lnTo>
                  <a:pt x="133" y="131"/>
                </a:lnTo>
                <a:lnTo>
                  <a:pt x="119" y="141"/>
                </a:lnTo>
                <a:lnTo>
                  <a:pt x="105" y="149"/>
                </a:lnTo>
                <a:lnTo>
                  <a:pt x="89" y="153"/>
                </a:lnTo>
                <a:lnTo>
                  <a:pt x="69" y="153"/>
                </a:lnTo>
                <a:lnTo>
                  <a:pt x="49" y="150"/>
                </a:lnTo>
                <a:lnTo>
                  <a:pt x="32" y="141"/>
                </a:lnTo>
                <a:lnTo>
                  <a:pt x="18" y="128"/>
                </a:lnTo>
                <a:lnTo>
                  <a:pt x="8" y="110"/>
                </a:lnTo>
                <a:lnTo>
                  <a:pt x="2" y="89"/>
                </a:lnTo>
                <a:lnTo>
                  <a:pt x="0" y="69"/>
                </a:lnTo>
                <a:lnTo>
                  <a:pt x="5" y="49"/>
                </a:lnTo>
                <a:lnTo>
                  <a:pt x="13" y="30"/>
                </a:lnTo>
                <a:lnTo>
                  <a:pt x="25" y="17"/>
                </a:lnTo>
                <a:lnTo>
                  <a:pt x="43" y="6"/>
                </a:lnTo>
                <a:lnTo>
                  <a:pt x="63" y="2"/>
                </a:lnTo>
                <a:lnTo>
                  <a:pt x="78" y="0"/>
                </a:lnTo>
                <a:lnTo>
                  <a:pt x="93" y="2"/>
                </a:lnTo>
                <a:lnTo>
                  <a:pt x="105" y="6"/>
                </a:lnTo>
                <a:lnTo>
                  <a:pt x="114" y="13"/>
                </a:lnTo>
                <a:lnTo>
                  <a:pt x="124" y="22"/>
                </a:lnTo>
                <a:lnTo>
                  <a:pt x="130" y="35"/>
                </a:lnTo>
                <a:lnTo>
                  <a:pt x="113" y="42"/>
                </a:lnTo>
                <a:lnTo>
                  <a:pt x="108" y="33"/>
                </a:lnTo>
                <a:lnTo>
                  <a:pt x="102" y="27"/>
                </a:lnTo>
                <a:lnTo>
                  <a:pt x="96" y="22"/>
                </a:lnTo>
                <a:lnTo>
                  <a:pt x="86" y="19"/>
                </a:lnTo>
                <a:lnTo>
                  <a:pt x="77" y="17"/>
                </a:lnTo>
                <a:lnTo>
                  <a:pt x="66" y="17"/>
                </a:lnTo>
                <a:lnTo>
                  <a:pt x="54" y="21"/>
                </a:lnTo>
                <a:lnTo>
                  <a:pt x="43" y="25"/>
                </a:lnTo>
                <a:lnTo>
                  <a:pt x="35" y="31"/>
                </a:lnTo>
                <a:lnTo>
                  <a:pt x="30" y="39"/>
                </a:lnTo>
                <a:lnTo>
                  <a:pt x="22" y="55"/>
                </a:lnTo>
                <a:lnTo>
                  <a:pt x="21" y="70"/>
                </a:lnTo>
                <a:lnTo>
                  <a:pt x="22" y="86"/>
                </a:lnTo>
                <a:lnTo>
                  <a:pt x="27" y="103"/>
                </a:lnTo>
                <a:lnTo>
                  <a:pt x="35" y="117"/>
                </a:lnTo>
                <a:lnTo>
                  <a:pt x="44" y="127"/>
                </a:lnTo>
                <a:lnTo>
                  <a:pt x="57" y="133"/>
                </a:lnTo>
                <a:lnTo>
                  <a:pt x="71" y="136"/>
                </a:lnTo>
                <a:lnTo>
                  <a:pt x="86" y="135"/>
                </a:lnTo>
                <a:lnTo>
                  <a:pt x="97" y="131"/>
                </a:lnTo>
                <a:lnTo>
                  <a:pt x="110" y="127"/>
                </a:lnTo>
                <a:lnTo>
                  <a:pt x="119" y="119"/>
                </a:lnTo>
                <a:lnTo>
                  <a:pt x="125" y="113"/>
                </a:lnTo>
                <a:lnTo>
                  <a:pt x="121" y="86"/>
                </a:lnTo>
                <a:lnTo>
                  <a:pt x="7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Freeform 145"/>
          <p:cNvSpPr>
            <a:spLocks/>
          </p:cNvSpPr>
          <p:nvPr/>
        </p:nvSpPr>
        <p:spPr bwMode="auto">
          <a:xfrm>
            <a:off x="3360855" y="1235426"/>
            <a:ext cx="103535" cy="99662"/>
          </a:xfrm>
          <a:custGeom>
            <a:avLst/>
            <a:gdLst>
              <a:gd name="T0" fmla="*/ 99 w 141"/>
              <a:gd name="T1" fmla="*/ 115 h 151"/>
              <a:gd name="T2" fmla="*/ 114 w 141"/>
              <a:gd name="T3" fmla="*/ 128 h 151"/>
              <a:gd name="T4" fmla="*/ 107 w 141"/>
              <a:gd name="T5" fmla="*/ 137 h 151"/>
              <a:gd name="T6" fmla="*/ 97 w 141"/>
              <a:gd name="T7" fmla="*/ 143 h 151"/>
              <a:gd name="T8" fmla="*/ 88 w 141"/>
              <a:gd name="T9" fmla="*/ 148 h 151"/>
              <a:gd name="T10" fmla="*/ 78 w 141"/>
              <a:gd name="T11" fmla="*/ 151 h 151"/>
              <a:gd name="T12" fmla="*/ 68 w 141"/>
              <a:gd name="T13" fmla="*/ 151 h 151"/>
              <a:gd name="T14" fmla="*/ 58 w 141"/>
              <a:gd name="T15" fmla="*/ 151 h 151"/>
              <a:gd name="T16" fmla="*/ 47 w 141"/>
              <a:gd name="T17" fmla="*/ 148 h 151"/>
              <a:gd name="T18" fmla="*/ 38 w 141"/>
              <a:gd name="T19" fmla="*/ 143 h 151"/>
              <a:gd name="T20" fmla="*/ 19 w 141"/>
              <a:gd name="T21" fmla="*/ 133 h 151"/>
              <a:gd name="T22" fmla="*/ 7 w 141"/>
              <a:gd name="T23" fmla="*/ 117 h 151"/>
              <a:gd name="T24" fmla="*/ 0 w 141"/>
              <a:gd name="T25" fmla="*/ 101 h 151"/>
              <a:gd name="T26" fmla="*/ 0 w 141"/>
              <a:gd name="T27" fmla="*/ 81 h 151"/>
              <a:gd name="T28" fmla="*/ 4 w 141"/>
              <a:gd name="T29" fmla="*/ 62 h 151"/>
              <a:gd name="T30" fmla="*/ 11 w 141"/>
              <a:gd name="T31" fmla="*/ 42 h 151"/>
              <a:gd name="T32" fmla="*/ 24 w 141"/>
              <a:gd name="T33" fmla="*/ 25 h 151"/>
              <a:gd name="T34" fmla="*/ 38 w 141"/>
              <a:gd name="T35" fmla="*/ 11 h 151"/>
              <a:gd name="T36" fmla="*/ 54 w 141"/>
              <a:gd name="T37" fmla="*/ 3 h 151"/>
              <a:gd name="T38" fmla="*/ 72 w 141"/>
              <a:gd name="T39" fmla="*/ 0 h 151"/>
              <a:gd name="T40" fmla="*/ 91 w 141"/>
              <a:gd name="T41" fmla="*/ 1 h 151"/>
              <a:gd name="T42" fmla="*/ 108 w 141"/>
              <a:gd name="T43" fmla="*/ 8 h 151"/>
              <a:gd name="T44" fmla="*/ 125 w 141"/>
              <a:gd name="T45" fmla="*/ 20 h 151"/>
              <a:gd name="T46" fmla="*/ 136 w 141"/>
              <a:gd name="T47" fmla="*/ 36 h 151"/>
              <a:gd name="T48" fmla="*/ 141 w 141"/>
              <a:gd name="T49" fmla="*/ 53 h 151"/>
              <a:gd name="T50" fmla="*/ 141 w 141"/>
              <a:gd name="T51" fmla="*/ 73 h 151"/>
              <a:gd name="T52" fmla="*/ 121 w 141"/>
              <a:gd name="T53" fmla="*/ 68 h 151"/>
              <a:gd name="T54" fmla="*/ 122 w 141"/>
              <a:gd name="T55" fmla="*/ 53 h 151"/>
              <a:gd name="T56" fmla="*/ 119 w 141"/>
              <a:gd name="T57" fmla="*/ 40 h 151"/>
              <a:gd name="T58" fmla="*/ 111 w 141"/>
              <a:gd name="T59" fmla="*/ 31 h 151"/>
              <a:gd name="T60" fmla="*/ 100 w 141"/>
              <a:gd name="T61" fmla="*/ 23 h 151"/>
              <a:gd name="T62" fmla="*/ 85 w 141"/>
              <a:gd name="T63" fmla="*/ 17 h 151"/>
              <a:gd name="T64" fmla="*/ 71 w 141"/>
              <a:gd name="T65" fmla="*/ 17 h 151"/>
              <a:gd name="T66" fmla="*/ 58 w 141"/>
              <a:gd name="T67" fmla="*/ 20 h 151"/>
              <a:gd name="T68" fmla="*/ 47 w 141"/>
              <a:gd name="T69" fmla="*/ 29 h 151"/>
              <a:gd name="T70" fmla="*/ 36 w 141"/>
              <a:gd name="T71" fmla="*/ 39 h 151"/>
              <a:gd name="T72" fmla="*/ 29 w 141"/>
              <a:gd name="T73" fmla="*/ 51 h 151"/>
              <a:gd name="T74" fmla="*/ 22 w 141"/>
              <a:gd name="T75" fmla="*/ 68 h 151"/>
              <a:gd name="T76" fmla="*/ 19 w 141"/>
              <a:gd name="T77" fmla="*/ 84 h 151"/>
              <a:gd name="T78" fmla="*/ 19 w 141"/>
              <a:gd name="T79" fmla="*/ 98 h 151"/>
              <a:gd name="T80" fmla="*/ 24 w 141"/>
              <a:gd name="T81" fmla="*/ 111 h 151"/>
              <a:gd name="T82" fmla="*/ 33 w 141"/>
              <a:gd name="T83" fmla="*/ 120 h 151"/>
              <a:gd name="T84" fmla="*/ 44 w 141"/>
              <a:gd name="T85" fmla="*/ 128 h 151"/>
              <a:gd name="T86" fmla="*/ 58 w 141"/>
              <a:gd name="T87" fmla="*/ 133 h 151"/>
              <a:gd name="T88" fmla="*/ 72 w 141"/>
              <a:gd name="T89" fmla="*/ 133 h 151"/>
              <a:gd name="T90" fmla="*/ 86 w 141"/>
              <a:gd name="T91" fmla="*/ 126 h 151"/>
              <a:gd name="T92" fmla="*/ 99 w 141"/>
              <a:gd name="T93" fmla="*/ 115 h 151"/>
              <a:gd name="T94" fmla="*/ 99 w 141"/>
              <a:gd name="T95" fmla="*/ 11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" h="151">
                <a:moveTo>
                  <a:pt x="99" y="115"/>
                </a:moveTo>
                <a:lnTo>
                  <a:pt x="114" y="128"/>
                </a:lnTo>
                <a:lnTo>
                  <a:pt x="107" y="137"/>
                </a:lnTo>
                <a:lnTo>
                  <a:pt x="97" y="143"/>
                </a:lnTo>
                <a:lnTo>
                  <a:pt x="88" y="148"/>
                </a:lnTo>
                <a:lnTo>
                  <a:pt x="78" y="151"/>
                </a:lnTo>
                <a:lnTo>
                  <a:pt x="68" y="151"/>
                </a:lnTo>
                <a:lnTo>
                  <a:pt x="58" y="151"/>
                </a:lnTo>
                <a:lnTo>
                  <a:pt x="47" y="148"/>
                </a:lnTo>
                <a:lnTo>
                  <a:pt x="38" y="143"/>
                </a:lnTo>
                <a:lnTo>
                  <a:pt x="19" y="133"/>
                </a:lnTo>
                <a:lnTo>
                  <a:pt x="7" y="117"/>
                </a:lnTo>
                <a:lnTo>
                  <a:pt x="0" y="101"/>
                </a:lnTo>
                <a:lnTo>
                  <a:pt x="0" y="81"/>
                </a:lnTo>
                <a:lnTo>
                  <a:pt x="4" y="62"/>
                </a:lnTo>
                <a:lnTo>
                  <a:pt x="11" y="42"/>
                </a:lnTo>
                <a:lnTo>
                  <a:pt x="24" y="25"/>
                </a:lnTo>
                <a:lnTo>
                  <a:pt x="38" y="11"/>
                </a:lnTo>
                <a:lnTo>
                  <a:pt x="54" y="3"/>
                </a:lnTo>
                <a:lnTo>
                  <a:pt x="72" y="0"/>
                </a:lnTo>
                <a:lnTo>
                  <a:pt x="91" y="1"/>
                </a:lnTo>
                <a:lnTo>
                  <a:pt x="108" y="8"/>
                </a:lnTo>
                <a:lnTo>
                  <a:pt x="125" y="20"/>
                </a:lnTo>
                <a:lnTo>
                  <a:pt x="136" y="36"/>
                </a:lnTo>
                <a:lnTo>
                  <a:pt x="141" y="53"/>
                </a:lnTo>
                <a:lnTo>
                  <a:pt x="141" y="73"/>
                </a:lnTo>
                <a:lnTo>
                  <a:pt x="121" y="68"/>
                </a:lnTo>
                <a:lnTo>
                  <a:pt x="122" y="53"/>
                </a:lnTo>
                <a:lnTo>
                  <a:pt x="119" y="40"/>
                </a:lnTo>
                <a:lnTo>
                  <a:pt x="111" y="31"/>
                </a:lnTo>
                <a:lnTo>
                  <a:pt x="100" y="23"/>
                </a:lnTo>
                <a:lnTo>
                  <a:pt x="85" y="17"/>
                </a:lnTo>
                <a:lnTo>
                  <a:pt x="71" y="17"/>
                </a:lnTo>
                <a:lnTo>
                  <a:pt x="58" y="20"/>
                </a:lnTo>
                <a:lnTo>
                  <a:pt x="47" y="29"/>
                </a:lnTo>
                <a:lnTo>
                  <a:pt x="36" y="39"/>
                </a:lnTo>
                <a:lnTo>
                  <a:pt x="29" y="51"/>
                </a:lnTo>
                <a:lnTo>
                  <a:pt x="22" y="68"/>
                </a:lnTo>
                <a:lnTo>
                  <a:pt x="19" y="84"/>
                </a:lnTo>
                <a:lnTo>
                  <a:pt x="19" y="98"/>
                </a:lnTo>
                <a:lnTo>
                  <a:pt x="24" y="111"/>
                </a:lnTo>
                <a:lnTo>
                  <a:pt x="33" y="120"/>
                </a:lnTo>
                <a:lnTo>
                  <a:pt x="44" y="128"/>
                </a:lnTo>
                <a:lnTo>
                  <a:pt x="58" y="133"/>
                </a:lnTo>
                <a:lnTo>
                  <a:pt x="72" y="133"/>
                </a:lnTo>
                <a:lnTo>
                  <a:pt x="86" y="126"/>
                </a:lnTo>
                <a:lnTo>
                  <a:pt x="99" y="115"/>
                </a:lnTo>
                <a:lnTo>
                  <a:pt x="99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" name="Freeform 146"/>
          <p:cNvSpPr>
            <a:spLocks/>
          </p:cNvSpPr>
          <p:nvPr/>
        </p:nvSpPr>
        <p:spPr bwMode="auto">
          <a:xfrm>
            <a:off x="3613269" y="1406598"/>
            <a:ext cx="105014" cy="98351"/>
          </a:xfrm>
          <a:custGeom>
            <a:avLst/>
            <a:gdLst>
              <a:gd name="T0" fmla="*/ 100 w 142"/>
              <a:gd name="T1" fmla="*/ 116 h 152"/>
              <a:gd name="T2" fmla="*/ 116 w 142"/>
              <a:gd name="T3" fmla="*/ 128 h 152"/>
              <a:gd name="T4" fmla="*/ 106 w 142"/>
              <a:gd name="T5" fmla="*/ 138 h 152"/>
              <a:gd name="T6" fmla="*/ 97 w 142"/>
              <a:gd name="T7" fmla="*/ 144 h 152"/>
              <a:gd name="T8" fmla="*/ 87 w 142"/>
              <a:gd name="T9" fmla="*/ 149 h 152"/>
              <a:gd name="T10" fmla="*/ 78 w 142"/>
              <a:gd name="T11" fmla="*/ 152 h 152"/>
              <a:gd name="T12" fmla="*/ 69 w 142"/>
              <a:gd name="T13" fmla="*/ 152 h 152"/>
              <a:gd name="T14" fmla="*/ 58 w 142"/>
              <a:gd name="T15" fmla="*/ 152 h 152"/>
              <a:gd name="T16" fmla="*/ 48 w 142"/>
              <a:gd name="T17" fmla="*/ 149 h 152"/>
              <a:gd name="T18" fmla="*/ 37 w 142"/>
              <a:gd name="T19" fmla="*/ 144 h 152"/>
              <a:gd name="T20" fmla="*/ 28 w 142"/>
              <a:gd name="T21" fmla="*/ 139 h 152"/>
              <a:gd name="T22" fmla="*/ 19 w 142"/>
              <a:gd name="T23" fmla="*/ 133 h 152"/>
              <a:gd name="T24" fmla="*/ 12 w 142"/>
              <a:gd name="T25" fmla="*/ 125 h 152"/>
              <a:gd name="T26" fmla="*/ 8 w 142"/>
              <a:gd name="T27" fmla="*/ 117 h 152"/>
              <a:gd name="T28" fmla="*/ 2 w 142"/>
              <a:gd name="T29" fmla="*/ 100 h 152"/>
              <a:gd name="T30" fmla="*/ 0 w 142"/>
              <a:gd name="T31" fmla="*/ 81 h 152"/>
              <a:gd name="T32" fmla="*/ 3 w 142"/>
              <a:gd name="T33" fmla="*/ 63 h 152"/>
              <a:gd name="T34" fmla="*/ 11 w 142"/>
              <a:gd name="T35" fmla="*/ 42 h 152"/>
              <a:gd name="T36" fmla="*/ 23 w 142"/>
              <a:gd name="T37" fmla="*/ 25 h 152"/>
              <a:gd name="T38" fmla="*/ 37 w 142"/>
              <a:gd name="T39" fmla="*/ 11 h 152"/>
              <a:gd name="T40" fmla="*/ 55 w 142"/>
              <a:gd name="T41" fmla="*/ 2 h 152"/>
              <a:gd name="T42" fmla="*/ 72 w 142"/>
              <a:gd name="T43" fmla="*/ 0 h 152"/>
              <a:gd name="T44" fmla="*/ 91 w 142"/>
              <a:gd name="T45" fmla="*/ 2 h 152"/>
              <a:gd name="T46" fmla="*/ 109 w 142"/>
              <a:gd name="T47" fmla="*/ 8 h 152"/>
              <a:gd name="T48" fmla="*/ 125 w 142"/>
              <a:gd name="T49" fmla="*/ 21 h 152"/>
              <a:gd name="T50" fmla="*/ 137 w 142"/>
              <a:gd name="T51" fmla="*/ 36 h 152"/>
              <a:gd name="T52" fmla="*/ 142 w 142"/>
              <a:gd name="T53" fmla="*/ 53 h 152"/>
              <a:gd name="T54" fmla="*/ 142 w 142"/>
              <a:gd name="T55" fmla="*/ 63 h 152"/>
              <a:gd name="T56" fmla="*/ 141 w 142"/>
              <a:gd name="T57" fmla="*/ 74 h 152"/>
              <a:gd name="T58" fmla="*/ 122 w 142"/>
              <a:gd name="T59" fmla="*/ 69 h 152"/>
              <a:gd name="T60" fmla="*/ 122 w 142"/>
              <a:gd name="T61" fmla="*/ 53 h 152"/>
              <a:gd name="T62" fmla="*/ 119 w 142"/>
              <a:gd name="T63" fmla="*/ 41 h 152"/>
              <a:gd name="T64" fmla="*/ 112 w 142"/>
              <a:gd name="T65" fmla="*/ 32 h 152"/>
              <a:gd name="T66" fmla="*/ 100 w 142"/>
              <a:gd name="T67" fmla="*/ 22 h 152"/>
              <a:gd name="T68" fmla="*/ 86 w 142"/>
              <a:gd name="T69" fmla="*/ 17 h 152"/>
              <a:gd name="T70" fmla="*/ 72 w 142"/>
              <a:gd name="T71" fmla="*/ 17 h 152"/>
              <a:gd name="T72" fmla="*/ 58 w 142"/>
              <a:gd name="T73" fmla="*/ 21 h 152"/>
              <a:gd name="T74" fmla="*/ 47 w 142"/>
              <a:gd name="T75" fmla="*/ 28 h 152"/>
              <a:gd name="T76" fmla="*/ 37 w 142"/>
              <a:gd name="T77" fmla="*/ 39 h 152"/>
              <a:gd name="T78" fmla="*/ 30 w 142"/>
              <a:gd name="T79" fmla="*/ 52 h 152"/>
              <a:gd name="T80" fmla="*/ 22 w 142"/>
              <a:gd name="T81" fmla="*/ 69 h 152"/>
              <a:gd name="T82" fmla="*/ 19 w 142"/>
              <a:gd name="T83" fmla="*/ 85 h 152"/>
              <a:gd name="T84" fmla="*/ 20 w 142"/>
              <a:gd name="T85" fmla="*/ 99 h 152"/>
              <a:gd name="T86" fmla="*/ 25 w 142"/>
              <a:gd name="T87" fmla="*/ 111 h 152"/>
              <a:gd name="T88" fmla="*/ 33 w 142"/>
              <a:gd name="T89" fmla="*/ 121 h 152"/>
              <a:gd name="T90" fmla="*/ 44 w 142"/>
              <a:gd name="T91" fmla="*/ 128 h 152"/>
              <a:gd name="T92" fmla="*/ 58 w 142"/>
              <a:gd name="T93" fmla="*/ 133 h 152"/>
              <a:gd name="T94" fmla="*/ 73 w 142"/>
              <a:gd name="T95" fmla="*/ 133 h 152"/>
              <a:gd name="T96" fmla="*/ 87 w 142"/>
              <a:gd name="T97" fmla="*/ 127 h 152"/>
              <a:gd name="T98" fmla="*/ 100 w 142"/>
              <a:gd name="T99" fmla="*/ 116 h 152"/>
              <a:gd name="T100" fmla="*/ 100 w 142"/>
              <a:gd name="T101" fmla="*/ 11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" h="152">
                <a:moveTo>
                  <a:pt x="100" y="116"/>
                </a:moveTo>
                <a:lnTo>
                  <a:pt x="116" y="128"/>
                </a:lnTo>
                <a:lnTo>
                  <a:pt x="106" y="138"/>
                </a:lnTo>
                <a:lnTo>
                  <a:pt x="97" y="144"/>
                </a:lnTo>
                <a:lnTo>
                  <a:pt x="87" y="149"/>
                </a:lnTo>
                <a:lnTo>
                  <a:pt x="78" y="152"/>
                </a:lnTo>
                <a:lnTo>
                  <a:pt x="69" y="152"/>
                </a:lnTo>
                <a:lnTo>
                  <a:pt x="58" y="152"/>
                </a:lnTo>
                <a:lnTo>
                  <a:pt x="48" y="149"/>
                </a:lnTo>
                <a:lnTo>
                  <a:pt x="37" y="144"/>
                </a:lnTo>
                <a:lnTo>
                  <a:pt x="28" y="139"/>
                </a:lnTo>
                <a:lnTo>
                  <a:pt x="19" y="133"/>
                </a:lnTo>
                <a:lnTo>
                  <a:pt x="12" y="125"/>
                </a:lnTo>
                <a:lnTo>
                  <a:pt x="8" y="117"/>
                </a:lnTo>
                <a:lnTo>
                  <a:pt x="2" y="100"/>
                </a:lnTo>
                <a:lnTo>
                  <a:pt x="0" y="81"/>
                </a:lnTo>
                <a:lnTo>
                  <a:pt x="3" y="63"/>
                </a:lnTo>
                <a:lnTo>
                  <a:pt x="11" y="42"/>
                </a:lnTo>
                <a:lnTo>
                  <a:pt x="23" y="25"/>
                </a:lnTo>
                <a:lnTo>
                  <a:pt x="37" y="11"/>
                </a:lnTo>
                <a:lnTo>
                  <a:pt x="55" y="2"/>
                </a:lnTo>
                <a:lnTo>
                  <a:pt x="72" y="0"/>
                </a:lnTo>
                <a:lnTo>
                  <a:pt x="91" y="2"/>
                </a:lnTo>
                <a:lnTo>
                  <a:pt x="109" y="8"/>
                </a:lnTo>
                <a:lnTo>
                  <a:pt x="125" y="21"/>
                </a:lnTo>
                <a:lnTo>
                  <a:pt x="137" y="36"/>
                </a:lnTo>
                <a:lnTo>
                  <a:pt x="142" y="53"/>
                </a:lnTo>
                <a:lnTo>
                  <a:pt x="142" y="63"/>
                </a:lnTo>
                <a:lnTo>
                  <a:pt x="141" y="74"/>
                </a:lnTo>
                <a:lnTo>
                  <a:pt x="122" y="69"/>
                </a:lnTo>
                <a:lnTo>
                  <a:pt x="122" y="53"/>
                </a:lnTo>
                <a:lnTo>
                  <a:pt x="119" y="41"/>
                </a:lnTo>
                <a:lnTo>
                  <a:pt x="112" y="32"/>
                </a:lnTo>
                <a:lnTo>
                  <a:pt x="100" y="22"/>
                </a:lnTo>
                <a:lnTo>
                  <a:pt x="86" y="17"/>
                </a:lnTo>
                <a:lnTo>
                  <a:pt x="72" y="17"/>
                </a:lnTo>
                <a:lnTo>
                  <a:pt x="58" y="21"/>
                </a:lnTo>
                <a:lnTo>
                  <a:pt x="47" y="28"/>
                </a:lnTo>
                <a:lnTo>
                  <a:pt x="37" y="39"/>
                </a:lnTo>
                <a:lnTo>
                  <a:pt x="30" y="52"/>
                </a:lnTo>
                <a:lnTo>
                  <a:pt x="22" y="69"/>
                </a:lnTo>
                <a:lnTo>
                  <a:pt x="19" y="85"/>
                </a:lnTo>
                <a:lnTo>
                  <a:pt x="20" y="99"/>
                </a:lnTo>
                <a:lnTo>
                  <a:pt x="25" y="111"/>
                </a:lnTo>
                <a:lnTo>
                  <a:pt x="33" y="121"/>
                </a:lnTo>
                <a:lnTo>
                  <a:pt x="44" y="128"/>
                </a:lnTo>
                <a:lnTo>
                  <a:pt x="58" y="133"/>
                </a:lnTo>
                <a:lnTo>
                  <a:pt x="73" y="133"/>
                </a:lnTo>
                <a:lnTo>
                  <a:pt x="87" y="127"/>
                </a:lnTo>
                <a:lnTo>
                  <a:pt x="100" y="116"/>
                </a:lnTo>
                <a:lnTo>
                  <a:pt x="100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Freeform 147"/>
          <p:cNvSpPr>
            <a:spLocks noEditPoints="1"/>
          </p:cNvSpPr>
          <p:nvPr/>
        </p:nvSpPr>
        <p:spPr bwMode="auto">
          <a:xfrm>
            <a:off x="3829169" y="1585573"/>
            <a:ext cx="105014" cy="111464"/>
          </a:xfrm>
          <a:custGeom>
            <a:avLst/>
            <a:gdLst>
              <a:gd name="T0" fmla="*/ 0 w 142"/>
              <a:gd name="T1" fmla="*/ 100 h 170"/>
              <a:gd name="T2" fmla="*/ 125 w 142"/>
              <a:gd name="T3" fmla="*/ 0 h 170"/>
              <a:gd name="T4" fmla="*/ 142 w 142"/>
              <a:gd name="T5" fmla="*/ 11 h 170"/>
              <a:gd name="T6" fmla="*/ 120 w 142"/>
              <a:gd name="T7" fmla="*/ 170 h 170"/>
              <a:gd name="T8" fmla="*/ 100 w 142"/>
              <a:gd name="T9" fmla="*/ 159 h 170"/>
              <a:gd name="T10" fmla="*/ 107 w 142"/>
              <a:gd name="T11" fmla="*/ 110 h 170"/>
              <a:gd name="T12" fmla="*/ 54 w 142"/>
              <a:gd name="T13" fmla="*/ 79 h 170"/>
              <a:gd name="T14" fmla="*/ 17 w 142"/>
              <a:gd name="T15" fmla="*/ 109 h 170"/>
              <a:gd name="T16" fmla="*/ 0 w 142"/>
              <a:gd name="T17" fmla="*/ 100 h 170"/>
              <a:gd name="T18" fmla="*/ 67 w 142"/>
              <a:gd name="T19" fmla="*/ 68 h 170"/>
              <a:gd name="T20" fmla="*/ 111 w 142"/>
              <a:gd name="T21" fmla="*/ 93 h 170"/>
              <a:gd name="T22" fmla="*/ 118 w 142"/>
              <a:gd name="T23" fmla="*/ 51 h 170"/>
              <a:gd name="T24" fmla="*/ 122 w 142"/>
              <a:gd name="T25" fmla="*/ 32 h 170"/>
              <a:gd name="T26" fmla="*/ 125 w 142"/>
              <a:gd name="T27" fmla="*/ 18 h 170"/>
              <a:gd name="T28" fmla="*/ 104 w 142"/>
              <a:gd name="T29" fmla="*/ 39 h 170"/>
              <a:gd name="T30" fmla="*/ 67 w 142"/>
              <a:gd name="T31" fmla="*/ 6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2" h="170">
                <a:moveTo>
                  <a:pt x="0" y="100"/>
                </a:moveTo>
                <a:lnTo>
                  <a:pt x="125" y="0"/>
                </a:lnTo>
                <a:lnTo>
                  <a:pt x="142" y="11"/>
                </a:lnTo>
                <a:lnTo>
                  <a:pt x="120" y="170"/>
                </a:lnTo>
                <a:lnTo>
                  <a:pt x="100" y="159"/>
                </a:lnTo>
                <a:lnTo>
                  <a:pt x="107" y="110"/>
                </a:lnTo>
                <a:lnTo>
                  <a:pt x="54" y="79"/>
                </a:lnTo>
                <a:lnTo>
                  <a:pt x="17" y="109"/>
                </a:lnTo>
                <a:lnTo>
                  <a:pt x="0" y="100"/>
                </a:lnTo>
                <a:close/>
                <a:moveTo>
                  <a:pt x="67" y="68"/>
                </a:moveTo>
                <a:lnTo>
                  <a:pt x="111" y="93"/>
                </a:lnTo>
                <a:lnTo>
                  <a:pt x="118" y="51"/>
                </a:lnTo>
                <a:lnTo>
                  <a:pt x="122" y="32"/>
                </a:lnTo>
                <a:lnTo>
                  <a:pt x="125" y="18"/>
                </a:lnTo>
                <a:lnTo>
                  <a:pt x="104" y="39"/>
                </a:lnTo>
                <a:lnTo>
                  <a:pt x="67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" name="Freeform 148"/>
          <p:cNvSpPr>
            <a:spLocks noEditPoints="1"/>
          </p:cNvSpPr>
          <p:nvPr/>
        </p:nvSpPr>
        <p:spPr bwMode="auto">
          <a:xfrm>
            <a:off x="4094280" y="1731345"/>
            <a:ext cx="96140" cy="110154"/>
          </a:xfrm>
          <a:custGeom>
            <a:avLst/>
            <a:gdLst>
              <a:gd name="T0" fmla="*/ 0 w 130"/>
              <a:gd name="T1" fmla="*/ 117 h 169"/>
              <a:gd name="T2" fmla="*/ 109 w 130"/>
              <a:gd name="T3" fmla="*/ 0 h 169"/>
              <a:gd name="T4" fmla="*/ 128 w 130"/>
              <a:gd name="T5" fmla="*/ 8 h 169"/>
              <a:gd name="T6" fmla="*/ 130 w 130"/>
              <a:gd name="T7" fmla="*/ 169 h 169"/>
              <a:gd name="T8" fmla="*/ 109 w 130"/>
              <a:gd name="T9" fmla="*/ 161 h 169"/>
              <a:gd name="T10" fmla="*/ 109 w 130"/>
              <a:gd name="T11" fmla="*/ 113 h 169"/>
              <a:gd name="T12" fmla="*/ 51 w 130"/>
              <a:gd name="T13" fmla="*/ 89 h 169"/>
              <a:gd name="T14" fmla="*/ 20 w 130"/>
              <a:gd name="T15" fmla="*/ 125 h 169"/>
              <a:gd name="T16" fmla="*/ 0 w 130"/>
              <a:gd name="T17" fmla="*/ 117 h 169"/>
              <a:gd name="T18" fmla="*/ 62 w 130"/>
              <a:gd name="T19" fmla="*/ 77 h 169"/>
              <a:gd name="T20" fmla="*/ 109 w 130"/>
              <a:gd name="T21" fmla="*/ 96 h 169"/>
              <a:gd name="T22" fmla="*/ 111 w 130"/>
              <a:gd name="T23" fmla="*/ 52 h 169"/>
              <a:gd name="T24" fmla="*/ 111 w 130"/>
              <a:gd name="T25" fmla="*/ 33 h 169"/>
              <a:gd name="T26" fmla="*/ 112 w 130"/>
              <a:gd name="T27" fmla="*/ 19 h 169"/>
              <a:gd name="T28" fmla="*/ 94 w 130"/>
              <a:gd name="T29" fmla="*/ 42 h 169"/>
              <a:gd name="T30" fmla="*/ 62 w 130"/>
              <a:gd name="T31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0" h="169">
                <a:moveTo>
                  <a:pt x="0" y="117"/>
                </a:moveTo>
                <a:lnTo>
                  <a:pt x="109" y="0"/>
                </a:lnTo>
                <a:lnTo>
                  <a:pt x="128" y="8"/>
                </a:lnTo>
                <a:lnTo>
                  <a:pt x="130" y="169"/>
                </a:lnTo>
                <a:lnTo>
                  <a:pt x="109" y="161"/>
                </a:lnTo>
                <a:lnTo>
                  <a:pt x="109" y="113"/>
                </a:lnTo>
                <a:lnTo>
                  <a:pt x="51" y="89"/>
                </a:lnTo>
                <a:lnTo>
                  <a:pt x="20" y="125"/>
                </a:lnTo>
                <a:lnTo>
                  <a:pt x="0" y="117"/>
                </a:lnTo>
                <a:close/>
                <a:moveTo>
                  <a:pt x="62" y="77"/>
                </a:moveTo>
                <a:lnTo>
                  <a:pt x="109" y="96"/>
                </a:lnTo>
                <a:lnTo>
                  <a:pt x="111" y="52"/>
                </a:lnTo>
                <a:lnTo>
                  <a:pt x="111" y="33"/>
                </a:lnTo>
                <a:lnTo>
                  <a:pt x="112" y="19"/>
                </a:lnTo>
                <a:lnTo>
                  <a:pt x="94" y="42"/>
                </a:lnTo>
                <a:lnTo>
                  <a:pt x="62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" name="Freeform 149"/>
          <p:cNvSpPr>
            <a:spLocks/>
          </p:cNvSpPr>
          <p:nvPr/>
        </p:nvSpPr>
        <p:spPr bwMode="auto">
          <a:xfrm>
            <a:off x="4413368" y="1705602"/>
            <a:ext cx="112409" cy="100973"/>
          </a:xfrm>
          <a:custGeom>
            <a:avLst/>
            <a:gdLst>
              <a:gd name="T0" fmla="*/ 79 w 151"/>
              <a:gd name="T1" fmla="*/ 92 h 154"/>
              <a:gd name="T2" fmla="*/ 75 w 151"/>
              <a:gd name="T3" fmla="*/ 75 h 154"/>
              <a:gd name="T4" fmla="*/ 134 w 151"/>
              <a:gd name="T5" fmla="*/ 54 h 154"/>
              <a:gd name="T6" fmla="*/ 151 w 151"/>
              <a:gd name="T7" fmla="*/ 106 h 154"/>
              <a:gd name="T8" fmla="*/ 140 w 151"/>
              <a:gd name="T9" fmla="*/ 121 h 154"/>
              <a:gd name="T10" fmla="*/ 129 w 151"/>
              <a:gd name="T11" fmla="*/ 132 h 154"/>
              <a:gd name="T12" fmla="*/ 115 w 151"/>
              <a:gd name="T13" fmla="*/ 142 h 154"/>
              <a:gd name="T14" fmla="*/ 101 w 151"/>
              <a:gd name="T15" fmla="*/ 150 h 154"/>
              <a:gd name="T16" fmla="*/ 81 w 151"/>
              <a:gd name="T17" fmla="*/ 154 h 154"/>
              <a:gd name="T18" fmla="*/ 61 w 151"/>
              <a:gd name="T19" fmla="*/ 153 h 154"/>
              <a:gd name="T20" fmla="*/ 42 w 151"/>
              <a:gd name="T21" fmla="*/ 148 h 154"/>
              <a:gd name="T22" fmla="*/ 26 w 151"/>
              <a:gd name="T23" fmla="*/ 137 h 154"/>
              <a:gd name="T24" fmla="*/ 14 w 151"/>
              <a:gd name="T25" fmla="*/ 121 h 154"/>
              <a:gd name="T26" fmla="*/ 4 w 151"/>
              <a:gd name="T27" fmla="*/ 101 h 154"/>
              <a:gd name="T28" fmla="*/ 0 w 151"/>
              <a:gd name="T29" fmla="*/ 81 h 154"/>
              <a:gd name="T30" fmla="*/ 0 w 151"/>
              <a:gd name="T31" fmla="*/ 61 h 154"/>
              <a:gd name="T32" fmla="*/ 4 w 151"/>
              <a:gd name="T33" fmla="*/ 42 h 154"/>
              <a:gd name="T34" fmla="*/ 15 w 151"/>
              <a:gd name="T35" fmla="*/ 26 h 154"/>
              <a:gd name="T36" fmla="*/ 29 w 151"/>
              <a:gd name="T37" fmla="*/ 14 h 154"/>
              <a:gd name="T38" fmla="*/ 50 w 151"/>
              <a:gd name="T39" fmla="*/ 4 h 154"/>
              <a:gd name="T40" fmla="*/ 64 w 151"/>
              <a:gd name="T41" fmla="*/ 0 h 154"/>
              <a:gd name="T42" fmla="*/ 78 w 151"/>
              <a:gd name="T43" fmla="*/ 0 h 154"/>
              <a:gd name="T44" fmla="*/ 92 w 151"/>
              <a:gd name="T45" fmla="*/ 1 h 154"/>
              <a:gd name="T46" fmla="*/ 103 w 151"/>
              <a:gd name="T47" fmla="*/ 6 h 154"/>
              <a:gd name="T48" fmla="*/ 112 w 151"/>
              <a:gd name="T49" fmla="*/ 15 h 154"/>
              <a:gd name="T50" fmla="*/ 122 w 151"/>
              <a:gd name="T51" fmla="*/ 26 h 154"/>
              <a:gd name="T52" fmla="*/ 106 w 151"/>
              <a:gd name="T53" fmla="*/ 36 h 154"/>
              <a:gd name="T54" fmla="*/ 100 w 151"/>
              <a:gd name="T55" fmla="*/ 28 h 154"/>
              <a:gd name="T56" fmla="*/ 92 w 151"/>
              <a:gd name="T57" fmla="*/ 21 h 154"/>
              <a:gd name="T58" fmla="*/ 84 w 151"/>
              <a:gd name="T59" fmla="*/ 18 h 154"/>
              <a:gd name="T60" fmla="*/ 75 w 151"/>
              <a:gd name="T61" fmla="*/ 17 h 154"/>
              <a:gd name="T62" fmla="*/ 65 w 151"/>
              <a:gd name="T63" fmla="*/ 17 h 154"/>
              <a:gd name="T64" fmla="*/ 54 w 151"/>
              <a:gd name="T65" fmla="*/ 20 h 154"/>
              <a:gd name="T66" fmla="*/ 44 w 151"/>
              <a:gd name="T67" fmla="*/ 25 h 154"/>
              <a:gd name="T68" fmla="*/ 34 w 151"/>
              <a:gd name="T69" fmla="*/ 31 h 154"/>
              <a:gd name="T70" fmla="*/ 28 w 151"/>
              <a:gd name="T71" fmla="*/ 39 h 154"/>
              <a:gd name="T72" fmla="*/ 23 w 151"/>
              <a:gd name="T73" fmla="*/ 46 h 154"/>
              <a:gd name="T74" fmla="*/ 20 w 151"/>
              <a:gd name="T75" fmla="*/ 56 h 154"/>
              <a:gd name="T76" fmla="*/ 19 w 151"/>
              <a:gd name="T77" fmla="*/ 64 h 154"/>
              <a:gd name="T78" fmla="*/ 20 w 151"/>
              <a:gd name="T79" fmla="*/ 79 h 154"/>
              <a:gd name="T80" fmla="*/ 23 w 151"/>
              <a:gd name="T81" fmla="*/ 93 h 154"/>
              <a:gd name="T82" fmla="*/ 31 w 151"/>
              <a:gd name="T83" fmla="*/ 110 h 154"/>
              <a:gd name="T84" fmla="*/ 40 w 151"/>
              <a:gd name="T85" fmla="*/ 123 h 154"/>
              <a:gd name="T86" fmla="*/ 53 w 151"/>
              <a:gd name="T87" fmla="*/ 131 h 154"/>
              <a:gd name="T88" fmla="*/ 65 w 151"/>
              <a:gd name="T89" fmla="*/ 135 h 154"/>
              <a:gd name="T90" fmla="*/ 81 w 151"/>
              <a:gd name="T91" fmla="*/ 135 h 154"/>
              <a:gd name="T92" fmla="*/ 94 w 151"/>
              <a:gd name="T93" fmla="*/ 132 h 154"/>
              <a:gd name="T94" fmla="*/ 106 w 151"/>
              <a:gd name="T95" fmla="*/ 128 h 154"/>
              <a:gd name="T96" fmla="*/ 115 w 151"/>
              <a:gd name="T97" fmla="*/ 120 h 154"/>
              <a:gd name="T98" fmla="*/ 125 w 151"/>
              <a:gd name="T99" fmla="*/ 110 h 154"/>
              <a:gd name="T100" fmla="*/ 129 w 151"/>
              <a:gd name="T101" fmla="*/ 104 h 154"/>
              <a:gd name="T102" fmla="*/ 122 w 151"/>
              <a:gd name="T103" fmla="*/ 78 h 154"/>
              <a:gd name="T104" fmla="*/ 79 w 151"/>
              <a:gd name="T105" fmla="*/ 9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1" h="154">
                <a:moveTo>
                  <a:pt x="79" y="92"/>
                </a:moveTo>
                <a:lnTo>
                  <a:pt x="75" y="75"/>
                </a:lnTo>
                <a:lnTo>
                  <a:pt x="134" y="54"/>
                </a:lnTo>
                <a:lnTo>
                  <a:pt x="151" y="106"/>
                </a:lnTo>
                <a:lnTo>
                  <a:pt x="140" y="121"/>
                </a:lnTo>
                <a:lnTo>
                  <a:pt x="129" y="132"/>
                </a:lnTo>
                <a:lnTo>
                  <a:pt x="115" y="142"/>
                </a:lnTo>
                <a:lnTo>
                  <a:pt x="101" y="150"/>
                </a:lnTo>
                <a:lnTo>
                  <a:pt x="81" y="154"/>
                </a:lnTo>
                <a:lnTo>
                  <a:pt x="61" y="153"/>
                </a:lnTo>
                <a:lnTo>
                  <a:pt x="42" y="148"/>
                </a:lnTo>
                <a:lnTo>
                  <a:pt x="26" y="137"/>
                </a:lnTo>
                <a:lnTo>
                  <a:pt x="14" y="121"/>
                </a:lnTo>
                <a:lnTo>
                  <a:pt x="4" y="101"/>
                </a:lnTo>
                <a:lnTo>
                  <a:pt x="0" y="81"/>
                </a:lnTo>
                <a:lnTo>
                  <a:pt x="0" y="61"/>
                </a:lnTo>
                <a:lnTo>
                  <a:pt x="4" y="42"/>
                </a:lnTo>
                <a:lnTo>
                  <a:pt x="15" y="26"/>
                </a:lnTo>
                <a:lnTo>
                  <a:pt x="29" y="14"/>
                </a:lnTo>
                <a:lnTo>
                  <a:pt x="50" y="4"/>
                </a:lnTo>
                <a:lnTo>
                  <a:pt x="64" y="0"/>
                </a:lnTo>
                <a:lnTo>
                  <a:pt x="78" y="0"/>
                </a:lnTo>
                <a:lnTo>
                  <a:pt x="92" y="1"/>
                </a:lnTo>
                <a:lnTo>
                  <a:pt x="103" y="6"/>
                </a:lnTo>
                <a:lnTo>
                  <a:pt x="112" y="15"/>
                </a:lnTo>
                <a:lnTo>
                  <a:pt x="122" y="26"/>
                </a:lnTo>
                <a:lnTo>
                  <a:pt x="106" y="36"/>
                </a:lnTo>
                <a:lnTo>
                  <a:pt x="100" y="28"/>
                </a:lnTo>
                <a:lnTo>
                  <a:pt x="92" y="21"/>
                </a:lnTo>
                <a:lnTo>
                  <a:pt x="84" y="18"/>
                </a:lnTo>
                <a:lnTo>
                  <a:pt x="75" y="17"/>
                </a:lnTo>
                <a:lnTo>
                  <a:pt x="65" y="17"/>
                </a:lnTo>
                <a:lnTo>
                  <a:pt x="54" y="20"/>
                </a:lnTo>
                <a:lnTo>
                  <a:pt x="44" y="25"/>
                </a:lnTo>
                <a:lnTo>
                  <a:pt x="34" y="31"/>
                </a:lnTo>
                <a:lnTo>
                  <a:pt x="28" y="39"/>
                </a:lnTo>
                <a:lnTo>
                  <a:pt x="23" y="46"/>
                </a:lnTo>
                <a:lnTo>
                  <a:pt x="20" y="56"/>
                </a:lnTo>
                <a:lnTo>
                  <a:pt x="19" y="64"/>
                </a:lnTo>
                <a:lnTo>
                  <a:pt x="20" y="79"/>
                </a:lnTo>
                <a:lnTo>
                  <a:pt x="23" y="93"/>
                </a:lnTo>
                <a:lnTo>
                  <a:pt x="31" y="110"/>
                </a:lnTo>
                <a:lnTo>
                  <a:pt x="40" y="123"/>
                </a:lnTo>
                <a:lnTo>
                  <a:pt x="53" y="131"/>
                </a:lnTo>
                <a:lnTo>
                  <a:pt x="65" y="135"/>
                </a:lnTo>
                <a:lnTo>
                  <a:pt x="81" y="135"/>
                </a:lnTo>
                <a:lnTo>
                  <a:pt x="94" y="132"/>
                </a:lnTo>
                <a:lnTo>
                  <a:pt x="106" y="128"/>
                </a:lnTo>
                <a:lnTo>
                  <a:pt x="115" y="120"/>
                </a:lnTo>
                <a:lnTo>
                  <a:pt x="125" y="110"/>
                </a:lnTo>
                <a:lnTo>
                  <a:pt x="129" y="104"/>
                </a:lnTo>
                <a:lnTo>
                  <a:pt x="122" y="78"/>
                </a:lnTo>
                <a:lnTo>
                  <a:pt x="79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Freeform 150"/>
          <p:cNvSpPr>
            <a:spLocks/>
          </p:cNvSpPr>
          <p:nvPr/>
        </p:nvSpPr>
        <p:spPr bwMode="auto">
          <a:xfrm>
            <a:off x="4651493" y="1514136"/>
            <a:ext cx="121283" cy="111464"/>
          </a:xfrm>
          <a:custGeom>
            <a:avLst/>
            <a:gdLst>
              <a:gd name="T0" fmla="*/ 73 w 166"/>
              <a:gd name="T1" fmla="*/ 13 h 170"/>
              <a:gd name="T2" fmla="*/ 88 w 166"/>
              <a:gd name="T3" fmla="*/ 0 h 170"/>
              <a:gd name="T4" fmla="*/ 144 w 166"/>
              <a:gd name="T5" fmla="*/ 64 h 170"/>
              <a:gd name="T6" fmla="*/ 156 w 166"/>
              <a:gd name="T7" fmla="*/ 81 h 170"/>
              <a:gd name="T8" fmla="*/ 164 w 166"/>
              <a:gd name="T9" fmla="*/ 95 h 170"/>
              <a:gd name="T10" fmla="*/ 166 w 166"/>
              <a:gd name="T11" fmla="*/ 109 h 170"/>
              <a:gd name="T12" fmla="*/ 164 w 166"/>
              <a:gd name="T13" fmla="*/ 123 h 170"/>
              <a:gd name="T14" fmla="*/ 156 w 166"/>
              <a:gd name="T15" fmla="*/ 137 h 170"/>
              <a:gd name="T16" fmla="*/ 144 w 166"/>
              <a:gd name="T17" fmla="*/ 151 h 170"/>
              <a:gd name="T18" fmla="*/ 128 w 166"/>
              <a:gd name="T19" fmla="*/ 162 h 170"/>
              <a:gd name="T20" fmla="*/ 113 w 166"/>
              <a:gd name="T21" fmla="*/ 169 h 170"/>
              <a:gd name="T22" fmla="*/ 98 w 166"/>
              <a:gd name="T23" fmla="*/ 170 h 170"/>
              <a:gd name="T24" fmla="*/ 84 w 166"/>
              <a:gd name="T25" fmla="*/ 166 h 170"/>
              <a:gd name="T26" fmla="*/ 70 w 166"/>
              <a:gd name="T27" fmla="*/ 156 h 170"/>
              <a:gd name="T28" fmla="*/ 56 w 166"/>
              <a:gd name="T29" fmla="*/ 141 h 170"/>
              <a:gd name="T30" fmla="*/ 0 w 166"/>
              <a:gd name="T31" fmla="*/ 77 h 170"/>
              <a:gd name="T32" fmla="*/ 14 w 166"/>
              <a:gd name="T33" fmla="*/ 64 h 170"/>
              <a:gd name="T34" fmla="*/ 70 w 166"/>
              <a:gd name="T35" fmla="*/ 128 h 170"/>
              <a:gd name="T36" fmla="*/ 83 w 166"/>
              <a:gd name="T37" fmla="*/ 141 h 170"/>
              <a:gd name="T38" fmla="*/ 92 w 166"/>
              <a:gd name="T39" fmla="*/ 147 h 170"/>
              <a:gd name="T40" fmla="*/ 102 w 166"/>
              <a:gd name="T41" fmla="*/ 150 h 170"/>
              <a:gd name="T42" fmla="*/ 111 w 166"/>
              <a:gd name="T43" fmla="*/ 150 h 170"/>
              <a:gd name="T44" fmla="*/ 120 w 166"/>
              <a:gd name="T45" fmla="*/ 147 h 170"/>
              <a:gd name="T46" fmla="*/ 130 w 166"/>
              <a:gd name="T47" fmla="*/ 141 h 170"/>
              <a:gd name="T48" fmla="*/ 138 w 166"/>
              <a:gd name="T49" fmla="*/ 133 h 170"/>
              <a:gd name="T50" fmla="*/ 142 w 166"/>
              <a:gd name="T51" fmla="*/ 126 h 170"/>
              <a:gd name="T52" fmla="*/ 145 w 166"/>
              <a:gd name="T53" fmla="*/ 119 h 170"/>
              <a:gd name="T54" fmla="*/ 147 w 166"/>
              <a:gd name="T55" fmla="*/ 112 h 170"/>
              <a:gd name="T56" fmla="*/ 147 w 166"/>
              <a:gd name="T57" fmla="*/ 105 h 170"/>
              <a:gd name="T58" fmla="*/ 144 w 166"/>
              <a:gd name="T59" fmla="*/ 97 h 170"/>
              <a:gd name="T60" fmla="*/ 138 w 166"/>
              <a:gd name="T61" fmla="*/ 87 h 170"/>
              <a:gd name="T62" fmla="*/ 130 w 166"/>
              <a:gd name="T63" fmla="*/ 78 h 170"/>
              <a:gd name="T64" fmla="*/ 73 w 166"/>
              <a:gd name="T65" fmla="*/ 1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6" h="170">
                <a:moveTo>
                  <a:pt x="73" y="13"/>
                </a:moveTo>
                <a:lnTo>
                  <a:pt x="88" y="0"/>
                </a:lnTo>
                <a:lnTo>
                  <a:pt x="144" y="64"/>
                </a:lnTo>
                <a:lnTo>
                  <a:pt x="156" y="81"/>
                </a:lnTo>
                <a:lnTo>
                  <a:pt x="164" y="95"/>
                </a:lnTo>
                <a:lnTo>
                  <a:pt x="166" y="109"/>
                </a:lnTo>
                <a:lnTo>
                  <a:pt x="164" y="123"/>
                </a:lnTo>
                <a:lnTo>
                  <a:pt x="156" y="137"/>
                </a:lnTo>
                <a:lnTo>
                  <a:pt x="144" y="151"/>
                </a:lnTo>
                <a:lnTo>
                  <a:pt x="128" y="162"/>
                </a:lnTo>
                <a:lnTo>
                  <a:pt x="113" y="169"/>
                </a:lnTo>
                <a:lnTo>
                  <a:pt x="98" y="170"/>
                </a:lnTo>
                <a:lnTo>
                  <a:pt x="84" y="166"/>
                </a:lnTo>
                <a:lnTo>
                  <a:pt x="70" y="156"/>
                </a:lnTo>
                <a:lnTo>
                  <a:pt x="56" y="141"/>
                </a:lnTo>
                <a:lnTo>
                  <a:pt x="0" y="77"/>
                </a:lnTo>
                <a:lnTo>
                  <a:pt x="14" y="64"/>
                </a:lnTo>
                <a:lnTo>
                  <a:pt x="70" y="128"/>
                </a:lnTo>
                <a:lnTo>
                  <a:pt x="83" y="141"/>
                </a:lnTo>
                <a:lnTo>
                  <a:pt x="92" y="147"/>
                </a:lnTo>
                <a:lnTo>
                  <a:pt x="102" y="150"/>
                </a:lnTo>
                <a:lnTo>
                  <a:pt x="111" y="150"/>
                </a:lnTo>
                <a:lnTo>
                  <a:pt x="120" y="147"/>
                </a:lnTo>
                <a:lnTo>
                  <a:pt x="130" y="141"/>
                </a:lnTo>
                <a:lnTo>
                  <a:pt x="138" y="133"/>
                </a:lnTo>
                <a:lnTo>
                  <a:pt x="142" y="126"/>
                </a:lnTo>
                <a:lnTo>
                  <a:pt x="145" y="119"/>
                </a:lnTo>
                <a:lnTo>
                  <a:pt x="147" y="112"/>
                </a:lnTo>
                <a:lnTo>
                  <a:pt x="147" y="105"/>
                </a:lnTo>
                <a:lnTo>
                  <a:pt x="144" y="97"/>
                </a:lnTo>
                <a:lnTo>
                  <a:pt x="138" y="87"/>
                </a:lnTo>
                <a:lnTo>
                  <a:pt x="130" y="78"/>
                </a:lnTo>
                <a:lnTo>
                  <a:pt x="73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" name="Freeform 151"/>
          <p:cNvSpPr>
            <a:spLocks noEditPoints="1"/>
          </p:cNvSpPr>
          <p:nvPr/>
        </p:nvSpPr>
        <p:spPr bwMode="auto">
          <a:xfrm>
            <a:off x="4884855" y="1359320"/>
            <a:ext cx="118325" cy="107530"/>
          </a:xfrm>
          <a:custGeom>
            <a:avLst/>
            <a:gdLst>
              <a:gd name="T0" fmla="*/ 55 w 160"/>
              <a:gd name="T1" fmla="*/ 164 h 164"/>
              <a:gd name="T2" fmla="*/ 0 w 160"/>
              <a:gd name="T3" fmla="*/ 14 h 164"/>
              <a:gd name="T4" fmla="*/ 16 w 160"/>
              <a:gd name="T5" fmla="*/ 0 h 164"/>
              <a:gd name="T6" fmla="*/ 160 w 160"/>
              <a:gd name="T7" fmla="*/ 72 h 164"/>
              <a:gd name="T8" fmla="*/ 142 w 160"/>
              <a:gd name="T9" fmla="*/ 88 h 164"/>
              <a:gd name="T10" fmla="*/ 100 w 160"/>
              <a:gd name="T11" fmla="*/ 64 h 164"/>
              <a:gd name="T12" fmla="*/ 53 w 160"/>
              <a:gd name="T13" fmla="*/ 105 h 164"/>
              <a:gd name="T14" fmla="*/ 71 w 160"/>
              <a:gd name="T15" fmla="*/ 150 h 164"/>
              <a:gd name="T16" fmla="*/ 55 w 160"/>
              <a:gd name="T17" fmla="*/ 164 h 164"/>
              <a:gd name="T18" fmla="*/ 47 w 160"/>
              <a:gd name="T19" fmla="*/ 89 h 164"/>
              <a:gd name="T20" fmla="*/ 85 w 160"/>
              <a:gd name="T21" fmla="*/ 57 h 164"/>
              <a:gd name="T22" fmla="*/ 46 w 160"/>
              <a:gd name="T23" fmla="*/ 36 h 164"/>
              <a:gd name="T24" fmla="*/ 30 w 160"/>
              <a:gd name="T25" fmla="*/ 27 h 164"/>
              <a:gd name="T26" fmla="*/ 17 w 160"/>
              <a:gd name="T27" fmla="*/ 19 h 164"/>
              <a:gd name="T28" fmla="*/ 30 w 160"/>
              <a:gd name="T29" fmla="*/ 46 h 164"/>
              <a:gd name="T30" fmla="*/ 47 w 160"/>
              <a:gd name="T31" fmla="*/ 8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" h="164">
                <a:moveTo>
                  <a:pt x="55" y="164"/>
                </a:moveTo>
                <a:lnTo>
                  <a:pt x="0" y="14"/>
                </a:lnTo>
                <a:lnTo>
                  <a:pt x="16" y="0"/>
                </a:lnTo>
                <a:lnTo>
                  <a:pt x="160" y="72"/>
                </a:lnTo>
                <a:lnTo>
                  <a:pt x="142" y="88"/>
                </a:lnTo>
                <a:lnTo>
                  <a:pt x="100" y="64"/>
                </a:lnTo>
                <a:lnTo>
                  <a:pt x="53" y="105"/>
                </a:lnTo>
                <a:lnTo>
                  <a:pt x="71" y="150"/>
                </a:lnTo>
                <a:lnTo>
                  <a:pt x="55" y="164"/>
                </a:lnTo>
                <a:close/>
                <a:moveTo>
                  <a:pt x="47" y="89"/>
                </a:moveTo>
                <a:lnTo>
                  <a:pt x="85" y="57"/>
                </a:lnTo>
                <a:lnTo>
                  <a:pt x="46" y="36"/>
                </a:lnTo>
                <a:lnTo>
                  <a:pt x="30" y="27"/>
                </a:lnTo>
                <a:lnTo>
                  <a:pt x="17" y="19"/>
                </a:lnTo>
                <a:lnTo>
                  <a:pt x="30" y="46"/>
                </a:lnTo>
                <a:lnTo>
                  <a:pt x="47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Freeform 152"/>
          <p:cNvSpPr>
            <a:spLocks/>
          </p:cNvSpPr>
          <p:nvPr/>
        </p:nvSpPr>
        <p:spPr bwMode="auto">
          <a:xfrm>
            <a:off x="5137268" y="1200777"/>
            <a:ext cx="100576" cy="100973"/>
          </a:xfrm>
          <a:custGeom>
            <a:avLst/>
            <a:gdLst>
              <a:gd name="T0" fmla="*/ 115 w 136"/>
              <a:gd name="T1" fmla="*/ 91 h 153"/>
              <a:gd name="T2" fmla="*/ 136 w 136"/>
              <a:gd name="T3" fmla="*/ 92 h 153"/>
              <a:gd name="T4" fmla="*/ 131 w 136"/>
              <a:gd name="T5" fmla="*/ 114 h 153"/>
              <a:gd name="T6" fmla="*/ 120 w 136"/>
              <a:gd name="T7" fmla="*/ 133 h 153"/>
              <a:gd name="T8" fmla="*/ 104 w 136"/>
              <a:gd name="T9" fmla="*/ 145 h 153"/>
              <a:gd name="T10" fmla="*/ 84 w 136"/>
              <a:gd name="T11" fmla="*/ 152 h 153"/>
              <a:gd name="T12" fmla="*/ 62 w 136"/>
              <a:gd name="T13" fmla="*/ 153 h 153"/>
              <a:gd name="T14" fmla="*/ 44 w 136"/>
              <a:gd name="T15" fmla="*/ 148 h 153"/>
              <a:gd name="T16" fmla="*/ 29 w 136"/>
              <a:gd name="T17" fmla="*/ 139 h 153"/>
              <a:gd name="T18" fmla="*/ 17 w 136"/>
              <a:gd name="T19" fmla="*/ 125 h 153"/>
              <a:gd name="T20" fmla="*/ 8 w 136"/>
              <a:gd name="T21" fmla="*/ 108 h 153"/>
              <a:gd name="T22" fmla="*/ 1 w 136"/>
              <a:gd name="T23" fmla="*/ 88 h 153"/>
              <a:gd name="T24" fmla="*/ 0 w 136"/>
              <a:gd name="T25" fmla="*/ 66 h 153"/>
              <a:gd name="T26" fmla="*/ 3 w 136"/>
              <a:gd name="T27" fmla="*/ 45 h 153"/>
              <a:gd name="T28" fmla="*/ 11 w 136"/>
              <a:gd name="T29" fmla="*/ 28 h 153"/>
              <a:gd name="T30" fmla="*/ 23 w 136"/>
              <a:gd name="T31" fmla="*/ 16 h 153"/>
              <a:gd name="T32" fmla="*/ 39 w 136"/>
              <a:gd name="T33" fmla="*/ 6 h 153"/>
              <a:gd name="T34" fmla="*/ 58 w 136"/>
              <a:gd name="T35" fmla="*/ 0 h 153"/>
              <a:gd name="T36" fmla="*/ 78 w 136"/>
              <a:gd name="T37" fmla="*/ 0 h 153"/>
              <a:gd name="T38" fmla="*/ 87 w 136"/>
              <a:gd name="T39" fmla="*/ 2 h 153"/>
              <a:gd name="T40" fmla="*/ 97 w 136"/>
              <a:gd name="T41" fmla="*/ 5 h 153"/>
              <a:gd name="T42" fmla="*/ 112 w 136"/>
              <a:gd name="T43" fmla="*/ 16 h 153"/>
              <a:gd name="T44" fmla="*/ 123 w 136"/>
              <a:gd name="T45" fmla="*/ 33 h 153"/>
              <a:gd name="T46" fmla="*/ 104 w 136"/>
              <a:gd name="T47" fmla="*/ 41 h 153"/>
              <a:gd name="T48" fmla="*/ 97 w 136"/>
              <a:gd name="T49" fmla="*/ 28 h 153"/>
              <a:gd name="T50" fmla="*/ 86 w 136"/>
              <a:gd name="T51" fmla="*/ 20 h 153"/>
              <a:gd name="T52" fmla="*/ 73 w 136"/>
              <a:gd name="T53" fmla="*/ 16 h 153"/>
              <a:gd name="T54" fmla="*/ 59 w 136"/>
              <a:gd name="T55" fmla="*/ 17 h 153"/>
              <a:gd name="T56" fmla="*/ 45 w 136"/>
              <a:gd name="T57" fmla="*/ 22 h 153"/>
              <a:gd name="T58" fmla="*/ 33 w 136"/>
              <a:gd name="T59" fmla="*/ 30 h 153"/>
              <a:gd name="T60" fmla="*/ 25 w 136"/>
              <a:gd name="T61" fmla="*/ 41 h 153"/>
              <a:gd name="T62" fmla="*/ 22 w 136"/>
              <a:gd name="T63" fmla="*/ 55 h 153"/>
              <a:gd name="T64" fmla="*/ 20 w 136"/>
              <a:gd name="T65" fmla="*/ 69 h 153"/>
              <a:gd name="T66" fmla="*/ 22 w 136"/>
              <a:gd name="T67" fmla="*/ 83 h 153"/>
              <a:gd name="T68" fmla="*/ 26 w 136"/>
              <a:gd name="T69" fmla="*/ 100 h 153"/>
              <a:gd name="T70" fmla="*/ 33 w 136"/>
              <a:gd name="T71" fmla="*/ 116 h 153"/>
              <a:gd name="T72" fmla="*/ 42 w 136"/>
              <a:gd name="T73" fmla="*/ 127 h 153"/>
              <a:gd name="T74" fmla="*/ 53 w 136"/>
              <a:gd name="T75" fmla="*/ 133 h 153"/>
              <a:gd name="T76" fmla="*/ 67 w 136"/>
              <a:gd name="T77" fmla="*/ 136 h 153"/>
              <a:gd name="T78" fmla="*/ 79 w 136"/>
              <a:gd name="T79" fmla="*/ 136 h 153"/>
              <a:gd name="T80" fmla="*/ 94 w 136"/>
              <a:gd name="T81" fmla="*/ 130 h 153"/>
              <a:gd name="T82" fmla="*/ 106 w 136"/>
              <a:gd name="T83" fmla="*/ 120 h 153"/>
              <a:gd name="T84" fmla="*/ 112 w 136"/>
              <a:gd name="T85" fmla="*/ 108 h 153"/>
              <a:gd name="T86" fmla="*/ 115 w 136"/>
              <a:gd name="T87" fmla="*/ 91 h 153"/>
              <a:gd name="T88" fmla="*/ 115 w 136"/>
              <a:gd name="T89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3">
                <a:moveTo>
                  <a:pt x="115" y="91"/>
                </a:moveTo>
                <a:lnTo>
                  <a:pt x="136" y="92"/>
                </a:lnTo>
                <a:lnTo>
                  <a:pt x="131" y="114"/>
                </a:lnTo>
                <a:lnTo>
                  <a:pt x="120" y="133"/>
                </a:lnTo>
                <a:lnTo>
                  <a:pt x="104" y="145"/>
                </a:lnTo>
                <a:lnTo>
                  <a:pt x="84" y="152"/>
                </a:lnTo>
                <a:lnTo>
                  <a:pt x="62" y="153"/>
                </a:lnTo>
                <a:lnTo>
                  <a:pt x="44" y="148"/>
                </a:lnTo>
                <a:lnTo>
                  <a:pt x="29" y="139"/>
                </a:lnTo>
                <a:lnTo>
                  <a:pt x="17" y="125"/>
                </a:lnTo>
                <a:lnTo>
                  <a:pt x="8" y="108"/>
                </a:lnTo>
                <a:lnTo>
                  <a:pt x="1" y="88"/>
                </a:lnTo>
                <a:lnTo>
                  <a:pt x="0" y="66"/>
                </a:lnTo>
                <a:lnTo>
                  <a:pt x="3" y="45"/>
                </a:lnTo>
                <a:lnTo>
                  <a:pt x="11" y="28"/>
                </a:lnTo>
                <a:lnTo>
                  <a:pt x="23" y="16"/>
                </a:lnTo>
                <a:lnTo>
                  <a:pt x="39" y="6"/>
                </a:lnTo>
                <a:lnTo>
                  <a:pt x="58" y="0"/>
                </a:lnTo>
                <a:lnTo>
                  <a:pt x="78" y="0"/>
                </a:lnTo>
                <a:lnTo>
                  <a:pt x="87" y="2"/>
                </a:lnTo>
                <a:lnTo>
                  <a:pt x="97" y="5"/>
                </a:lnTo>
                <a:lnTo>
                  <a:pt x="112" y="16"/>
                </a:lnTo>
                <a:lnTo>
                  <a:pt x="123" y="33"/>
                </a:lnTo>
                <a:lnTo>
                  <a:pt x="104" y="41"/>
                </a:lnTo>
                <a:lnTo>
                  <a:pt x="97" y="28"/>
                </a:lnTo>
                <a:lnTo>
                  <a:pt x="86" y="20"/>
                </a:lnTo>
                <a:lnTo>
                  <a:pt x="73" y="16"/>
                </a:lnTo>
                <a:lnTo>
                  <a:pt x="59" y="17"/>
                </a:lnTo>
                <a:lnTo>
                  <a:pt x="45" y="22"/>
                </a:lnTo>
                <a:lnTo>
                  <a:pt x="33" y="30"/>
                </a:lnTo>
                <a:lnTo>
                  <a:pt x="25" y="41"/>
                </a:lnTo>
                <a:lnTo>
                  <a:pt x="22" y="55"/>
                </a:lnTo>
                <a:lnTo>
                  <a:pt x="20" y="69"/>
                </a:lnTo>
                <a:lnTo>
                  <a:pt x="22" y="83"/>
                </a:lnTo>
                <a:lnTo>
                  <a:pt x="26" y="100"/>
                </a:lnTo>
                <a:lnTo>
                  <a:pt x="33" y="116"/>
                </a:lnTo>
                <a:lnTo>
                  <a:pt x="42" y="127"/>
                </a:lnTo>
                <a:lnTo>
                  <a:pt x="53" y="133"/>
                </a:lnTo>
                <a:lnTo>
                  <a:pt x="67" y="136"/>
                </a:lnTo>
                <a:lnTo>
                  <a:pt x="79" y="136"/>
                </a:lnTo>
                <a:lnTo>
                  <a:pt x="94" y="130"/>
                </a:lnTo>
                <a:lnTo>
                  <a:pt x="106" y="120"/>
                </a:lnTo>
                <a:lnTo>
                  <a:pt x="112" y="108"/>
                </a:lnTo>
                <a:lnTo>
                  <a:pt x="115" y="91"/>
                </a:lnTo>
                <a:lnTo>
                  <a:pt x="115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Freeform 153"/>
          <p:cNvSpPr>
            <a:spLocks/>
          </p:cNvSpPr>
          <p:nvPr/>
        </p:nvSpPr>
        <p:spPr bwMode="auto">
          <a:xfrm>
            <a:off x="5465881" y="1265864"/>
            <a:ext cx="105014" cy="100973"/>
          </a:xfrm>
          <a:custGeom>
            <a:avLst/>
            <a:gdLst>
              <a:gd name="T0" fmla="*/ 101 w 140"/>
              <a:gd name="T1" fmla="*/ 114 h 153"/>
              <a:gd name="T2" fmla="*/ 118 w 140"/>
              <a:gd name="T3" fmla="*/ 125 h 153"/>
              <a:gd name="T4" fmla="*/ 111 w 140"/>
              <a:gd name="T5" fmla="*/ 134 h 153"/>
              <a:gd name="T6" fmla="*/ 101 w 140"/>
              <a:gd name="T7" fmla="*/ 142 h 153"/>
              <a:gd name="T8" fmla="*/ 93 w 140"/>
              <a:gd name="T9" fmla="*/ 147 h 153"/>
              <a:gd name="T10" fmla="*/ 82 w 140"/>
              <a:gd name="T11" fmla="*/ 151 h 153"/>
              <a:gd name="T12" fmla="*/ 73 w 140"/>
              <a:gd name="T13" fmla="*/ 153 h 153"/>
              <a:gd name="T14" fmla="*/ 62 w 140"/>
              <a:gd name="T15" fmla="*/ 153 h 153"/>
              <a:gd name="T16" fmla="*/ 53 w 140"/>
              <a:gd name="T17" fmla="*/ 151 h 153"/>
              <a:gd name="T18" fmla="*/ 42 w 140"/>
              <a:gd name="T19" fmla="*/ 147 h 153"/>
              <a:gd name="T20" fmla="*/ 23 w 140"/>
              <a:gd name="T21" fmla="*/ 136 h 153"/>
              <a:gd name="T22" fmla="*/ 9 w 140"/>
              <a:gd name="T23" fmla="*/ 123 h 153"/>
              <a:gd name="T24" fmla="*/ 3 w 140"/>
              <a:gd name="T25" fmla="*/ 106 h 153"/>
              <a:gd name="T26" fmla="*/ 0 w 140"/>
              <a:gd name="T27" fmla="*/ 87 h 153"/>
              <a:gd name="T28" fmla="*/ 3 w 140"/>
              <a:gd name="T29" fmla="*/ 67 h 153"/>
              <a:gd name="T30" fmla="*/ 9 w 140"/>
              <a:gd name="T31" fmla="*/ 48 h 153"/>
              <a:gd name="T32" fmla="*/ 18 w 140"/>
              <a:gd name="T33" fmla="*/ 28 h 153"/>
              <a:gd name="T34" fmla="*/ 32 w 140"/>
              <a:gd name="T35" fmla="*/ 14 h 153"/>
              <a:gd name="T36" fmla="*/ 48 w 140"/>
              <a:gd name="T37" fmla="*/ 5 h 153"/>
              <a:gd name="T38" fmla="*/ 67 w 140"/>
              <a:gd name="T39" fmla="*/ 0 h 153"/>
              <a:gd name="T40" fmla="*/ 84 w 140"/>
              <a:gd name="T41" fmla="*/ 0 h 153"/>
              <a:gd name="T42" fmla="*/ 103 w 140"/>
              <a:gd name="T43" fmla="*/ 6 h 153"/>
              <a:gd name="T44" fmla="*/ 120 w 140"/>
              <a:gd name="T45" fmla="*/ 17 h 153"/>
              <a:gd name="T46" fmla="*/ 132 w 140"/>
              <a:gd name="T47" fmla="*/ 31 h 153"/>
              <a:gd name="T48" fmla="*/ 137 w 140"/>
              <a:gd name="T49" fmla="*/ 39 h 153"/>
              <a:gd name="T50" fmla="*/ 139 w 140"/>
              <a:gd name="T51" fmla="*/ 48 h 153"/>
              <a:gd name="T52" fmla="*/ 140 w 140"/>
              <a:gd name="T53" fmla="*/ 69 h 153"/>
              <a:gd name="T54" fmla="*/ 120 w 140"/>
              <a:gd name="T55" fmla="*/ 65 h 153"/>
              <a:gd name="T56" fmla="*/ 120 w 140"/>
              <a:gd name="T57" fmla="*/ 50 h 153"/>
              <a:gd name="T58" fmla="*/ 115 w 140"/>
              <a:gd name="T59" fmla="*/ 37 h 153"/>
              <a:gd name="T60" fmla="*/ 107 w 140"/>
              <a:gd name="T61" fmla="*/ 28 h 153"/>
              <a:gd name="T62" fmla="*/ 96 w 140"/>
              <a:gd name="T63" fmla="*/ 22 h 153"/>
              <a:gd name="T64" fmla="*/ 81 w 140"/>
              <a:gd name="T65" fmla="*/ 17 h 153"/>
              <a:gd name="T66" fmla="*/ 67 w 140"/>
              <a:gd name="T67" fmla="*/ 17 h 153"/>
              <a:gd name="T68" fmla="*/ 53 w 140"/>
              <a:gd name="T69" fmla="*/ 22 h 153"/>
              <a:gd name="T70" fmla="*/ 42 w 140"/>
              <a:gd name="T71" fmla="*/ 31 h 153"/>
              <a:gd name="T72" fmla="*/ 34 w 140"/>
              <a:gd name="T73" fmla="*/ 42 h 153"/>
              <a:gd name="T74" fmla="*/ 28 w 140"/>
              <a:gd name="T75" fmla="*/ 56 h 153"/>
              <a:gd name="T76" fmla="*/ 22 w 140"/>
              <a:gd name="T77" fmla="*/ 73 h 153"/>
              <a:gd name="T78" fmla="*/ 18 w 140"/>
              <a:gd name="T79" fmla="*/ 89 h 153"/>
              <a:gd name="T80" fmla="*/ 20 w 140"/>
              <a:gd name="T81" fmla="*/ 103 h 153"/>
              <a:gd name="T82" fmla="*/ 26 w 140"/>
              <a:gd name="T83" fmla="*/ 114 h 153"/>
              <a:gd name="T84" fmla="*/ 36 w 140"/>
              <a:gd name="T85" fmla="*/ 125 h 153"/>
              <a:gd name="T86" fmla="*/ 46 w 140"/>
              <a:gd name="T87" fmla="*/ 131 h 153"/>
              <a:gd name="T88" fmla="*/ 62 w 140"/>
              <a:gd name="T89" fmla="*/ 134 h 153"/>
              <a:gd name="T90" fmla="*/ 76 w 140"/>
              <a:gd name="T91" fmla="*/ 133 h 153"/>
              <a:gd name="T92" fmla="*/ 90 w 140"/>
              <a:gd name="T93" fmla="*/ 126 h 153"/>
              <a:gd name="T94" fmla="*/ 101 w 140"/>
              <a:gd name="T95" fmla="*/ 114 h 153"/>
              <a:gd name="T96" fmla="*/ 101 w 140"/>
              <a:gd name="T97" fmla="*/ 11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0" h="153">
                <a:moveTo>
                  <a:pt x="101" y="114"/>
                </a:moveTo>
                <a:lnTo>
                  <a:pt x="118" y="125"/>
                </a:lnTo>
                <a:lnTo>
                  <a:pt x="111" y="134"/>
                </a:lnTo>
                <a:lnTo>
                  <a:pt x="101" y="142"/>
                </a:lnTo>
                <a:lnTo>
                  <a:pt x="93" y="147"/>
                </a:lnTo>
                <a:lnTo>
                  <a:pt x="82" y="151"/>
                </a:lnTo>
                <a:lnTo>
                  <a:pt x="73" y="153"/>
                </a:lnTo>
                <a:lnTo>
                  <a:pt x="62" y="153"/>
                </a:lnTo>
                <a:lnTo>
                  <a:pt x="53" y="151"/>
                </a:lnTo>
                <a:lnTo>
                  <a:pt x="42" y="147"/>
                </a:lnTo>
                <a:lnTo>
                  <a:pt x="23" y="136"/>
                </a:lnTo>
                <a:lnTo>
                  <a:pt x="9" y="123"/>
                </a:lnTo>
                <a:lnTo>
                  <a:pt x="3" y="106"/>
                </a:lnTo>
                <a:lnTo>
                  <a:pt x="0" y="87"/>
                </a:lnTo>
                <a:lnTo>
                  <a:pt x="3" y="67"/>
                </a:lnTo>
                <a:lnTo>
                  <a:pt x="9" y="48"/>
                </a:lnTo>
                <a:lnTo>
                  <a:pt x="18" y="28"/>
                </a:lnTo>
                <a:lnTo>
                  <a:pt x="32" y="14"/>
                </a:lnTo>
                <a:lnTo>
                  <a:pt x="48" y="5"/>
                </a:lnTo>
                <a:lnTo>
                  <a:pt x="67" y="0"/>
                </a:lnTo>
                <a:lnTo>
                  <a:pt x="84" y="0"/>
                </a:lnTo>
                <a:lnTo>
                  <a:pt x="103" y="6"/>
                </a:lnTo>
                <a:lnTo>
                  <a:pt x="120" y="17"/>
                </a:lnTo>
                <a:lnTo>
                  <a:pt x="132" y="31"/>
                </a:lnTo>
                <a:lnTo>
                  <a:pt x="137" y="39"/>
                </a:lnTo>
                <a:lnTo>
                  <a:pt x="139" y="48"/>
                </a:lnTo>
                <a:lnTo>
                  <a:pt x="140" y="69"/>
                </a:lnTo>
                <a:lnTo>
                  <a:pt x="120" y="65"/>
                </a:lnTo>
                <a:lnTo>
                  <a:pt x="120" y="50"/>
                </a:lnTo>
                <a:lnTo>
                  <a:pt x="115" y="37"/>
                </a:lnTo>
                <a:lnTo>
                  <a:pt x="107" y="28"/>
                </a:lnTo>
                <a:lnTo>
                  <a:pt x="96" y="22"/>
                </a:lnTo>
                <a:lnTo>
                  <a:pt x="81" y="17"/>
                </a:lnTo>
                <a:lnTo>
                  <a:pt x="67" y="17"/>
                </a:lnTo>
                <a:lnTo>
                  <a:pt x="53" y="22"/>
                </a:lnTo>
                <a:lnTo>
                  <a:pt x="42" y="31"/>
                </a:lnTo>
                <a:lnTo>
                  <a:pt x="34" y="42"/>
                </a:lnTo>
                <a:lnTo>
                  <a:pt x="28" y="56"/>
                </a:lnTo>
                <a:lnTo>
                  <a:pt x="22" y="73"/>
                </a:lnTo>
                <a:lnTo>
                  <a:pt x="18" y="89"/>
                </a:lnTo>
                <a:lnTo>
                  <a:pt x="20" y="103"/>
                </a:lnTo>
                <a:lnTo>
                  <a:pt x="26" y="114"/>
                </a:lnTo>
                <a:lnTo>
                  <a:pt x="36" y="125"/>
                </a:lnTo>
                <a:lnTo>
                  <a:pt x="46" y="131"/>
                </a:lnTo>
                <a:lnTo>
                  <a:pt x="62" y="134"/>
                </a:lnTo>
                <a:lnTo>
                  <a:pt x="76" y="133"/>
                </a:lnTo>
                <a:lnTo>
                  <a:pt x="90" y="126"/>
                </a:lnTo>
                <a:lnTo>
                  <a:pt x="101" y="114"/>
                </a:lnTo>
                <a:lnTo>
                  <a:pt x="101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Freeform 154"/>
          <p:cNvSpPr>
            <a:spLocks noEditPoints="1"/>
          </p:cNvSpPr>
          <p:nvPr/>
        </p:nvSpPr>
        <p:spPr bwMode="auto">
          <a:xfrm>
            <a:off x="5689718" y="1427583"/>
            <a:ext cx="118325" cy="107530"/>
          </a:xfrm>
          <a:custGeom>
            <a:avLst/>
            <a:gdLst>
              <a:gd name="T0" fmla="*/ 0 w 159"/>
              <a:gd name="T1" fmla="*/ 67 h 164"/>
              <a:gd name="T2" fmla="*/ 143 w 159"/>
              <a:gd name="T3" fmla="*/ 0 h 164"/>
              <a:gd name="T4" fmla="*/ 159 w 159"/>
              <a:gd name="T5" fmla="*/ 14 h 164"/>
              <a:gd name="T6" fmla="*/ 100 w 159"/>
              <a:gd name="T7" fmla="*/ 164 h 164"/>
              <a:gd name="T8" fmla="*/ 84 w 159"/>
              <a:gd name="T9" fmla="*/ 149 h 164"/>
              <a:gd name="T10" fmla="*/ 103 w 159"/>
              <a:gd name="T11" fmla="*/ 103 h 164"/>
              <a:gd name="T12" fmla="*/ 58 w 159"/>
              <a:gd name="T13" fmla="*/ 61 h 164"/>
              <a:gd name="T14" fmla="*/ 15 w 159"/>
              <a:gd name="T15" fmla="*/ 81 h 164"/>
              <a:gd name="T16" fmla="*/ 0 w 159"/>
              <a:gd name="T17" fmla="*/ 67 h 164"/>
              <a:gd name="T18" fmla="*/ 73 w 159"/>
              <a:gd name="T19" fmla="*/ 53 h 164"/>
              <a:gd name="T20" fmla="*/ 109 w 159"/>
              <a:gd name="T21" fmla="*/ 88 h 164"/>
              <a:gd name="T22" fmla="*/ 126 w 159"/>
              <a:gd name="T23" fmla="*/ 47 h 164"/>
              <a:gd name="T24" fmla="*/ 134 w 159"/>
              <a:gd name="T25" fmla="*/ 31 h 164"/>
              <a:gd name="T26" fmla="*/ 140 w 159"/>
              <a:gd name="T27" fmla="*/ 17 h 164"/>
              <a:gd name="T28" fmla="*/ 115 w 159"/>
              <a:gd name="T29" fmla="*/ 33 h 164"/>
              <a:gd name="T30" fmla="*/ 73 w 159"/>
              <a:gd name="T31" fmla="*/ 5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64">
                <a:moveTo>
                  <a:pt x="0" y="67"/>
                </a:moveTo>
                <a:lnTo>
                  <a:pt x="143" y="0"/>
                </a:lnTo>
                <a:lnTo>
                  <a:pt x="159" y="14"/>
                </a:lnTo>
                <a:lnTo>
                  <a:pt x="100" y="164"/>
                </a:lnTo>
                <a:lnTo>
                  <a:pt x="84" y="149"/>
                </a:lnTo>
                <a:lnTo>
                  <a:pt x="103" y="103"/>
                </a:lnTo>
                <a:lnTo>
                  <a:pt x="58" y="61"/>
                </a:lnTo>
                <a:lnTo>
                  <a:pt x="15" y="81"/>
                </a:lnTo>
                <a:lnTo>
                  <a:pt x="0" y="67"/>
                </a:lnTo>
                <a:close/>
                <a:moveTo>
                  <a:pt x="73" y="53"/>
                </a:moveTo>
                <a:lnTo>
                  <a:pt x="109" y="88"/>
                </a:lnTo>
                <a:lnTo>
                  <a:pt x="126" y="47"/>
                </a:lnTo>
                <a:lnTo>
                  <a:pt x="134" y="31"/>
                </a:lnTo>
                <a:lnTo>
                  <a:pt x="140" y="17"/>
                </a:lnTo>
                <a:lnTo>
                  <a:pt x="115" y="33"/>
                </a:lnTo>
                <a:lnTo>
                  <a:pt x="73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Freeform 155"/>
          <p:cNvSpPr>
            <a:spLocks/>
          </p:cNvSpPr>
          <p:nvPr/>
        </p:nvSpPr>
        <p:spPr bwMode="auto">
          <a:xfrm>
            <a:off x="6143743" y="1789944"/>
            <a:ext cx="68037" cy="64256"/>
          </a:xfrm>
          <a:custGeom>
            <a:avLst/>
            <a:gdLst>
              <a:gd name="T0" fmla="*/ 6 w 90"/>
              <a:gd name="T1" fmla="*/ 45 h 97"/>
              <a:gd name="T2" fmla="*/ 17 w 90"/>
              <a:gd name="T3" fmla="*/ 53 h 97"/>
              <a:gd name="T4" fmla="*/ 12 w 90"/>
              <a:gd name="T5" fmla="*/ 61 h 97"/>
              <a:gd name="T6" fmla="*/ 12 w 90"/>
              <a:gd name="T7" fmla="*/ 68 h 97"/>
              <a:gd name="T8" fmla="*/ 14 w 90"/>
              <a:gd name="T9" fmla="*/ 75 h 97"/>
              <a:gd name="T10" fmla="*/ 19 w 90"/>
              <a:gd name="T11" fmla="*/ 81 h 97"/>
              <a:gd name="T12" fmla="*/ 26 w 90"/>
              <a:gd name="T13" fmla="*/ 84 h 97"/>
              <a:gd name="T14" fmla="*/ 34 w 90"/>
              <a:gd name="T15" fmla="*/ 86 h 97"/>
              <a:gd name="T16" fmla="*/ 42 w 90"/>
              <a:gd name="T17" fmla="*/ 82 h 97"/>
              <a:gd name="T18" fmla="*/ 48 w 90"/>
              <a:gd name="T19" fmla="*/ 78 h 97"/>
              <a:gd name="T20" fmla="*/ 53 w 90"/>
              <a:gd name="T21" fmla="*/ 70 h 97"/>
              <a:gd name="T22" fmla="*/ 55 w 90"/>
              <a:gd name="T23" fmla="*/ 62 h 97"/>
              <a:gd name="T24" fmla="*/ 51 w 90"/>
              <a:gd name="T25" fmla="*/ 56 h 97"/>
              <a:gd name="T26" fmla="*/ 47 w 90"/>
              <a:gd name="T27" fmla="*/ 50 h 97"/>
              <a:gd name="T28" fmla="*/ 39 w 90"/>
              <a:gd name="T29" fmla="*/ 45 h 97"/>
              <a:gd name="T30" fmla="*/ 47 w 90"/>
              <a:gd name="T31" fmla="*/ 37 h 97"/>
              <a:gd name="T32" fmla="*/ 48 w 90"/>
              <a:gd name="T33" fmla="*/ 39 h 97"/>
              <a:gd name="T34" fmla="*/ 55 w 90"/>
              <a:gd name="T35" fmla="*/ 42 h 97"/>
              <a:gd name="T36" fmla="*/ 62 w 90"/>
              <a:gd name="T37" fmla="*/ 45 h 97"/>
              <a:gd name="T38" fmla="*/ 69 w 90"/>
              <a:gd name="T39" fmla="*/ 43 h 97"/>
              <a:gd name="T40" fmla="*/ 75 w 90"/>
              <a:gd name="T41" fmla="*/ 39 h 97"/>
              <a:gd name="T42" fmla="*/ 78 w 90"/>
              <a:gd name="T43" fmla="*/ 33 h 97"/>
              <a:gd name="T44" fmla="*/ 80 w 90"/>
              <a:gd name="T45" fmla="*/ 26 h 97"/>
              <a:gd name="T46" fmla="*/ 76 w 90"/>
              <a:gd name="T47" fmla="*/ 20 h 97"/>
              <a:gd name="T48" fmla="*/ 72 w 90"/>
              <a:gd name="T49" fmla="*/ 15 h 97"/>
              <a:gd name="T50" fmla="*/ 67 w 90"/>
              <a:gd name="T51" fmla="*/ 12 h 97"/>
              <a:gd name="T52" fmla="*/ 61 w 90"/>
              <a:gd name="T53" fmla="*/ 11 h 97"/>
              <a:gd name="T54" fmla="*/ 53 w 90"/>
              <a:gd name="T55" fmla="*/ 14 h 97"/>
              <a:gd name="T56" fmla="*/ 47 w 90"/>
              <a:gd name="T57" fmla="*/ 18 h 97"/>
              <a:gd name="T58" fmla="*/ 37 w 90"/>
              <a:gd name="T59" fmla="*/ 8 h 97"/>
              <a:gd name="T60" fmla="*/ 48 w 90"/>
              <a:gd name="T61" fmla="*/ 1 h 97"/>
              <a:gd name="T62" fmla="*/ 59 w 90"/>
              <a:gd name="T63" fmla="*/ 0 h 97"/>
              <a:gd name="T64" fmla="*/ 69 w 90"/>
              <a:gd name="T65" fmla="*/ 1 h 97"/>
              <a:gd name="T66" fmla="*/ 80 w 90"/>
              <a:gd name="T67" fmla="*/ 8 h 97"/>
              <a:gd name="T68" fmla="*/ 84 w 90"/>
              <a:gd name="T69" fmla="*/ 14 h 97"/>
              <a:gd name="T70" fmla="*/ 89 w 90"/>
              <a:gd name="T71" fmla="*/ 20 h 97"/>
              <a:gd name="T72" fmla="*/ 90 w 90"/>
              <a:gd name="T73" fmla="*/ 28 h 97"/>
              <a:gd name="T74" fmla="*/ 90 w 90"/>
              <a:gd name="T75" fmla="*/ 34 h 97"/>
              <a:gd name="T76" fmla="*/ 89 w 90"/>
              <a:gd name="T77" fmla="*/ 42 h 97"/>
              <a:gd name="T78" fmla="*/ 86 w 90"/>
              <a:gd name="T79" fmla="*/ 47 h 97"/>
              <a:gd name="T80" fmla="*/ 75 w 90"/>
              <a:gd name="T81" fmla="*/ 54 h 97"/>
              <a:gd name="T82" fmla="*/ 69 w 90"/>
              <a:gd name="T83" fmla="*/ 54 h 97"/>
              <a:gd name="T84" fmla="*/ 61 w 90"/>
              <a:gd name="T85" fmla="*/ 54 h 97"/>
              <a:gd name="T86" fmla="*/ 65 w 90"/>
              <a:gd name="T87" fmla="*/ 62 h 97"/>
              <a:gd name="T88" fmla="*/ 65 w 90"/>
              <a:gd name="T89" fmla="*/ 70 h 97"/>
              <a:gd name="T90" fmla="*/ 64 w 90"/>
              <a:gd name="T91" fmla="*/ 78 h 97"/>
              <a:gd name="T92" fmla="*/ 59 w 90"/>
              <a:gd name="T93" fmla="*/ 86 h 97"/>
              <a:gd name="T94" fmla="*/ 50 w 90"/>
              <a:gd name="T95" fmla="*/ 93 h 97"/>
              <a:gd name="T96" fmla="*/ 37 w 90"/>
              <a:gd name="T97" fmla="*/ 97 h 97"/>
              <a:gd name="T98" fmla="*/ 25 w 90"/>
              <a:gd name="T99" fmla="*/ 95 h 97"/>
              <a:gd name="T100" fmla="*/ 12 w 90"/>
              <a:gd name="T101" fmla="*/ 89 h 97"/>
              <a:gd name="T102" fmla="*/ 5 w 90"/>
              <a:gd name="T103" fmla="*/ 79 h 97"/>
              <a:gd name="T104" fmla="*/ 0 w 90"/>
              <a:gd name="T105" fmla="*/ 68 h 97"/>
              <a:gd name="T106" fmla="*/ 1 w 90"/>
              <a:gd name="T107" fmla="*/ 56 h 97"/>
              <a:gd name="T108" fmla="*/ 6 w 90"/>
              <a:gd name="T109" fmla="*/ 45 h 97"/>
              <a:gd name="T110" fmla="*/ 6 w 90"/>
              <a:gd name="T111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" h="97">
                <a:moveTo>
                  <a:pt x="6" y="45"/>
                </a:moveTo>
                <a:lnTo>
                  <a:pt x="17" y="53"/>
                </a:lnTo>
                <a:lnTo>
                  <a:pt x="12" y="61"/>
                </a:lnTo>
                <a:lnTo>
                  <a:pt x="12" y="68"/>
                </a:lnTo>
                <a:lnTo>
                  <a:pt x="14" y="75"/>
                </a:lnTo>
                <a:lnTo>
                  <a:pt x="19" y="81"/>
                </a:lnTo>
                <a:lnTo>
                  <a:pt x="26" y="84"/>
                </a:lnTo>
                <a:lnTo>
                  <a:pt x="34" y="86"/>
                </a:lnTo>
                <a:lnTo>
                  <a:pt x="42" y="82"/>
                </a:lnTo>
                <a:lnTo>
                  <a:pt x="48" y="78"/>
                </a:lnTo>
                <a:lnTo>
                  <a:pt x="53" y="70"/>
                </a:lnTo>
                <a:lnTo>
                  <a:pt x="55" y="62"/>
                </a:lnTo>
                <a:lnTo>
                  <a:pt x="51" y="56"/>
                </a:lnTo>
                <a:lnTo>
                  <a:pt x="47" y="50"/>
                </a:lnTo>
                <a:lnTo>
                  <a:pt x="39" y="45"/>
                </a:lnTo>
                <a:lnTo>
                  <a:pt x="47" y="37"/>
                </a:lnTo>
                <a:lnTo>
                  <a:pt x="48" y="39"/>
                </a:lnTo>
                <a:lnTo>
                  <a:pt x="55" y="42"/>
                </a:lnTo>
                <a:lnTo>
                  <a:pt x="62" y="45"/>
                </a:lnTo>
                <a:lnTo>
                  <a:pt x="69" y="43"/>
                </a:lnTo>
                <a:lnTo>
                  <a:pt x="75" y="39"/>
                </a:lnTo>
                <a:lnTo>
                  <a:pt x="78" y="33"/>
                </a:lnTo>
                <a:lnTo>
                  <a:pt x="80" y="26"/>
                </a:lnTo>
                <a:lnTo>
                  <a:pt x="76" y="20"/>
                </a:lnTo>
                <a:lnTo>
                  <a:pt x="72" y="15"/>
                </a:lnTo>
                <a:lnTo>
                  <a:pt x="67" y="12"/>
                </a:lnTo>
                <a:lnTo>
                  <a:pt x="61" y="11"/>
                </a:lnTo>
                <a:lnTo>
                  <a:pt x="53" y="14"/>
                </a:lnTo>
                <a:lnTo>
                  <a:pt x="47" y="18"/>
                </a:lnTo>
                <a:lnTo>
                  <a:pt x="37" y="8"/>
                </a:lnTo>
                <a:lnTo>
                  <a:pt x="48" y="1"/>
                </a:lnTo>
                <a:lnTo>
                  <a:pt x="59" y="0"/>
                </a:lnTo>
                <a:lnTo>
                  <a:pt x="69" y="1"/>
                </a:lnTo>
                <a:lnTo>
                  <a:pt x="80" y="8"/>
                </a:lnTo>
                <a:lnTo>
                  <a:pt x="84" y="14"/>
                </a:lnTo>
                <a:lnTo>
                  <a:pt x="89" y="20"/>
                </a:lnTo>
                <a:lnTo>
                  <a:pt x="90" y="28"/>
                </a:lnTo>
                <a:lnTo>
                  <a:pt x="90" y="34"/>
                </a:lnTo>
                <a:lnTo>
                  <a:pt x="89" y="42"/>
                </a:lnTo>
                <a:lnTo>
                  <a:pt x="86" y="47"/>
                </a:lnTo>
                <a:lnTo>
                  <a:pt x="75" y="54"/>
                </a:lnTo>
                <a:lnTo>
                  <a:pt x="69" y="54"/>
                </a:lnTo>
                <a:lnTo>
                  <a:pt x="61" y="54"/>
                </a:lnTo>
                <a:lnTo>
                  <a:pt x="65" y="62"/>
                </a:lnTo>
                <a:lnTo>
                  <a:pt x="65" y="70"/>
                </a:lnTo>
                <a:lnTo>
                  <a:pt x="64" y="78"/>
                </a:lnTo>
                <a:lnTo>
                  <a:pt x="59" y="86"/>
                </a:lnTo>
                <a:lnTo>
                  <a:pt x="50" y="93"/>
                </a:lnTo>
                <a:lnTo>
                  <a:pt x="37" y="97"/>
                </a:lnTo>
                <a:lnTo>
                  <a:pt x="25" y="95"/>
                </a:lnTo>
                <a:lnTo>
                  <a:pt x="12" y="89"/>
                </a:lnTo>
                <a:lnTo>
                  <a:pt x="5" y="79"/>
                </a:lnTo>
                <a:lnTo>
                  <a:pt x="0" y="68"/>
                </a:lnTo>
                <a:lnTo>
                  <a:pt x="1" y="56"/>
                </a:lnTo>
                <a:lnTo>
                  <a:pt x="6" y="45"/>
                </a:lnTo>
                <a:lnTo>
                  <a:pt x="6" y="45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56"/>
          <p:cNvSpPr>
            <a:spLocks/>
          </p:cNvSpPr>
          <p:nvPr/>
        </p:nvSpPr>
        <p:spPr bwMode="auto">
          <a:xfrm>
            <a:off x="6223118" y="1784669"/>
            <a:ext cx="45719" cy="45719"/>
          </a:xfrm>
          <a:custGeom>
            <a:avLst/>
            <a:gdLst>
              <a:gd name="T0" fmla="*/ 11 w 30"/>
              <a:gd name="T1" fmla="*/ 11 h 28"/>
              <a:gd name="T2" fmla="*/ 21 w 30"/>
              <a:gd name="T3" fmla="*/ 0 h 28"/>
              <a:gd name="T4" fmla="*/ 30 w 30"/>
              <a:gd name="T5" fmla="*/ 8 h 28"/>
              <a:gd name="T6" fmla="*/ 24 w 30"/>
              <a:gd name="T7" fmla="*/ 17 h 28"/>
              <a:gd name="T8" fmla="*/ 17 w 30"/>
              <a:gd name="T9" fmla="*/ 23 h 28"/>
              <a:gd name="T10" fmla="*/ 13 w 30"/>
              <a:gd name="T11" fmla="*/ 26 h 28"/>
              <a:gd name="T12" fmla="*/ 6 w 30"/>
              <a:gd name="T13" fmla="*/ 28 h 28"/>
              <a:gd name="T14" fmla="*/ 0 w 30"/>
              <a:gd name="T15" fmla="*/ 26 h 28"/>
              <a:gd name="T16" fmla="*/ 0 w 30"/>
              <a:gd name="T17" fmla="*/ 22 h 28"/>
              <a:gd name="T18" fmla="*/ 8 w 30"/>
              <a:gd name="T19" fmla="*/ 22 h 28"/>
              <a:gd name="T20" fmla="*/ 16 w 30"/>
              <a:gd name="T21" fmla="*/ 15 h 28"/>
              <a:gd name="T22" fmla="*/ 11 w 30"/>
              <a:gd name="T23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28">
                <a:moveTo>
                  <a:pt x="11" y="11"/>
                </a:moveTo>
                <a:lnTo>
                  <a:pt x="21" y="0"/>
                </a:lnTo>
                <a:lnTo>
                  <a:pt x="30" y="8"/>
                </a:lnTo>
                <a:lnTo>
                  <a:pt x="24" y="17"/>
                </a:lnTo>
                <a:lnTo>
                  <a:pt x="17" y="23"/>
                </a:lnTo>
                <a:lnTo>
                  <a:pt x="13" y="26"/>
                </a:lnTo>
                <a:lnTo>
                  <a:pt x="6" y="28"/>
                </a:lnTo>
                <a:lnTo>
                  <a:pt x="0" y="26"/>
                </a:lnTo>
                <a:lnTo>
                  <a:pt x="0" y="22"/>
                </a:lnTo>
                <a:lnTo>
                  <a:pt x="8" y="22"/>
                </a:lnTo>
                <a:lnTo>
                  <a:pt x="16" y="15"/>
                </a:lnTo>
                <a:lnTo>
                  <a:pt x="11" y="11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Rectangle 157"/>
          <p:cNvSpPr>
            <a:spLocks noChangeArrowheads="1"/>
          </p:cNvSpPr>
          <p:nvPr/>
        </p:nvSpPr>
        <p:spPr bwMode="auto">
          <a:xfrm>
            <a:off x="6466005" y="1800531"/>
            <a:ext cx="5778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RN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4D4D4F"/>
                </a:solidFill>
                <a:effectLst/>
                <a:latin typeface="Arial" pitchFamily="34" charset="0"/>
              </a:rPr>
              <a:t>A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5" name="Freeform 158"/>
          <p:cNvSpPr>
            <a:spLocks/>
          </p:cNvSpPr>
          <p:nvPr/>
        </p:nvSpPr>
        <p:spPr bwMode="auto">
          <a:xfrm>
            <a:off x="2609968" y="3469449"/>
            <a:ext cx="72475" cy="56387"/>
          </a:xfrm>
          <a:custGeom>
            <a:avLst/>
            <a:gdLst>
              <a:gd name="T0" fmla="*/ 52 w 100"/>
              <a:gd name="T1" fmla="*/ 83 h 86"/>
              <a:gd name="T2" fmla="*/ 58 w 100"/>
              <a:gd name="T3" fmla="*/ 70 h 86"/>
              <a:gd name="T4" fmla="*/ 67 w 100"/>
              <a:gd name="T5" fmla="*/ 74 h 86"/>
              <a:gd name="T6" fmla="*/ 75 w 100"/>
              <a:gd name="T7" fmla="*/ 74 h 86"/>
              <a:gd name="T8" fmla="*/ 81 w 100"/>
              <a:gd name="T9" fmla="*/ 70 h 86"/>
              <a:gd name="T10" fmla="*/ 86 w 100"/>
              <a:gd name="T11" fmla="*/ 64 h 86"/>
              <a:gd name="T12" fmla="*/ 89 w 100"/>
              <a:gd name="T13" fmla="*/ 56 h 86"/>
              <a:gd name="T14" fmla="*/ 87 w 100"/>
              <a:gd name="T15" fmla="*/ 49 h 86"/>
              <a:gd name="T16" fmla="*/ 84 w 100"/>
              <a:gd name="T17" fmla="*/ 41 h 86"/>
              <a:gd name="T18" fmla="*/ 78 w 100"/>
              <a:gd name="T19" fmla="*/ 34 h 86"/>
              <a:gd name="T20" fmla="*/ 70 w 100"/>
              <a:gd name="T21" fmla="*/ 33 h 86"/>
              <a:gd name="T22" fmla="*/ 63 w 100"/>
              <a:gd name="T23" fmla="*/ 33 h 86"/>
              <a:gd name="T24" fmla="*/ 56 w 100"/>
              <a:gd name="T25" fmla="*/ 36 h 86"/>
              <a:gd name="T26" fmla="*/ 50 w 100"/>
              <a:gd name="T27" fmla="*/ 42 h 86"/>
              <a:gd name="T28" fmla="*/ 47 w 100"/>
              <a:gd name="T29" fmla="*/ 50 h 86"/>
              <a:gd name="T30" fmla="*/ 39 w 100"/>
              <a:gd name="T31" fmla="*/ 42 h 86"/>
              <a:gd name="T32" fmla="*/ 39 w 100"/>
              <a:gd name="T33" fmla="*/ 41 h 86"/>
              <a:gd name="T34" fmla="*/ 42 w 100"/>
              <a:gd name="T35" fmla="*/ 34 h 86"/>
              <a:gd name="T36" fmla="*/ 44 w 100"/>
              <a:gd name="T37" fmla="*/ 27 h 86"/>
              <a:gd name="T38" fmla="*/ 42 w 100"/>
              <a:gd name="T39" fmla="*/ 20 h 86"/>
              <a:gd name="T40" fmla="*/ 36 w 100"/>
              <a:gd name="T41" fmla="*/ 14 h 86"/>
              <a:gd name="T42" fmla="*/ 30 w 100"/>
              <a:gd name="T43" fmla="*/ 13 h 86"/>
              <a:gd name="T44" fmla="*/ 23 w 100"/>
              <a:gd name="T45" fmla="*/ 13 h 86"/>
              <a:gd name="T46" fmla="*/ 19 w 100"/>
              <a:gd name="T47" fmla="*/ 14 h 86"/>
              <a:gd name="T48" fmla="*/ 14 w 100"/>
              <a:gd name="T49" fmla="*/ 20 h 86"/>
              <a:gd name="T50" fmla="*/ 11 w 100"/>
              <a:gd name="T51" fmla="*/ 27 h 86"/>
              <a:gd name="T52" fmla="*/ 11 w 100"/>
              <a:gd name="T53" fmla="*/ 33 h 86"/>
              <a:gd name="T54" fmla="*/ 14 w 100"/>
              <a:gd name="T55" fmla="*/ 39 h 86"/>
              <a:gd name="T56" fmla="*/ 19 w 100"/>
              <a:gd name="T57" fmla="*/ 45 h 86"/>
              <a:gd name="T58" fmla="*/ 11 w 100"/>
              <a:gd name="T59" fmla="*/ 55 h 86"/>
              <a:gd name="T60" fmla="*/ 3 w 100"/>
              <a:gd name="T61" fmla="*/ 45 h 86"/>
              <a:gd name="T62" fmla="*/ 0 w 100"/>
              <a:gd name="T63" fmla="*/ 36 h 86"/>
              <a:gd name="T64" fmla="*/ 0 w 100"/>
              <a:gd name="T65" fmla="*/ 25 h 86"/>
              <a:gd name="T66" fmla="*/ 5 w 100"/>
              <a:gd name="T67" fmla="*/ 14 h 86"/>
              <a:gd name="T68" fmla="*/ 9 w 100"/>
              <a:gd name="T69" fmla="*/ 8 h 86"/>
              <a:gd name="T70" fmla="*/ 16 w 100"/>
              <a:gd name="T71" fmla="*/ 3 h 86"/>
              <a:gd name="T72" fmla="*/ 23 w 100"/>
              <a:gd name="T73" fmla="*/ 0 h 86"/>
              <a:gd name="T74" fmla="*/ 30 w 100"/>
              <a:gd name="T75" fmla="*/ 0 h 86"/>
              <a:gd name="T76" fmla="*/ 38 w 100"/>
              <a:gd name="T77" fmla="*/ 0 h 86"/>
              <a:gd name="T78" fmla="*/ 44 w 100"/>
              <a:gd name="T79" fmla="*/ 3 h 86"/>
              <a:gd name="T80" fmla="*/ 52 w 100"/>
              <a:gd name="T81" fmla="*/ 13 h 86"/>
              <a:gd name="T82" fmla="*/ 53 w 100"/>
              <a:gd name="T83" fmla="*/ 19 h 86"/>
              <a:gd name="T84" fmla="*/ 53 w 100"/>
              <a:gd name="T85" fmla="*/ 27 h 86"/>
              <a:gd name="T86" fmla="*/ 61 w 100"/>
              <a:gd name="T87" fmla="*/ 22 h 86"/>
              <a:gd name="T88" fmla="*/ 69 w 100"/>
              <a:gd name="T89" fmla="*/ 19 h 86"/>
              <a:gd name="T90" fmla="*/ 77 w 100"/>
              <a:gd name="T91" fmla="*/ 20 h 86"/>
              <a:gd name="T92" fmla="*/ 86 w 100"/>
              <a:gd name="T93" fmla="*/ 24 h 86"/>
              <a:gd name="T94" fmla="*/ 94 w 100"/>
              <a:gd name="T95" fmla="*/ 33 h 86"/>
              <a:gd name="T96" fmla="*/ 100 w 100"/>
              <a:gd name="T97" fmla="*/ 44 h 86"/>
              <a:gd name="T98" fmla="*/ 100 w 100"/>
              <a:gd name="T99" fmla="*/ 58 h 86"/>
              <a:gd name="T100" fmla="*/ 94 w 100"/>
              <a:gd name="T101" fmla="*/ 70 h 86"/>
              <a:gd name="T102" fmla="*/ 86 w 100"/>
              <a:gd name="T103" fmla="*/ 80 h 86"/>
              <a:gd name="T104" fmla="*/ 75 w 100"/>
              <a:gd name="T105" fmla="*/ 84 h 86"/>
              <a:gd name="T106" fmla="*/ 64 w 100"/>
              <a:gd name="T107" fmla="*/ 86 h 86"/>
              <a:gd name="T108" fmla="*/ 52 w 100"/>
              <a:gd name="T109" fmla="*/ 83 h 86"/>
              <a:gd name="T110" fmla="*/ 52 w 100"/>
              <a:gd name="T111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0" h="86">
                <a:moveTo>
                  <a:pt x="52" y="83"/>
                </a:moveTo>
                <a:lnTo>
                  <a:pt x="58" y="70"/>
                </a:lnTo>
                <a:lnTo>
                  <a:pt x="67" y="74"/>
                </a:lnTo>
                <a:lnTo>
                  <a:pt x="75" y="74"/>
                </a:lnTo>
                <a:lnTo>
                  <a:pt x="81" y="70"/>
                </a:lnTo>
                <a:lnTo>
                  <a:pt x="86" y="64"/>
                </a:lnTo>
                <a:lnTo>
                  <a:pt x="89" y="56"/>
                </a:lnTo>
                <a:lnTo>
                  <a:pt x="87" y="49"/>
                </a:lnTo>
                <a:lnTo>
                  <a:pt x="84" y="41"/>
                </a:lnTo>
                <a:lnTo>
                  <a:pt x="78" y="34"/>
                </a:lnTo>
                <a:lnTo>
                  <a:pt x="70" y="33"/>
                </a:lnTo>
                <a:lnTo>
                  <a:pt x="63" y="33"/>
                </a:lnTo>
                <a:lnTo>
                  <a:pt x="56" y="36"/>
                </a:lnTo>
                <a:lnTo>
                  <a:pt x="50" y="42"/>
                </a:lnTo>
                <a:lnTo>
                  <a:pt x="47" y="50"/>
                </a:lnTo>
                <a:lnTo>
                  <a:pt x="39" y="42"/>
                </a:lnTo>
                <a:lnTo>
                  <a:pt x="39" y="41"/>
                </a:lnTo>
                <a:lnTo>
                  <a:pt x="42" y="34"/>
                </a:lnTo>
                <a:lnTo>
                  <a:pt x="44" y="27"/>
                </a:lnTo>
                <a:lnTo>
                  <a:pt x="42" y="20"/>
                </a:lnTo>
                <a:lnTo>
                  <a:pt x="36" y="14"/>
                </a:lnTo>
                <a:lnTo>
                  <a:pt x="30" y="13"/>
                </a:lnTo>
                <a:lnTo>
                  <a:pt x="23" y="13"/>
                </a:lnTo>
                <a:lnTo>
                  <a:pt x="19" y="14"/>
                </a:lnTo>
                <a:lnTo>
                  <a:pt x="14" y="20"/>
                </a:lnTo>
                <a:lnTo>
                  <a:pt x="11" y="27"/>
                </a:lnTo>
                <a:lnTo>
                  <a:pt x="11" y="33"/>
                </a:lnTo>
                <a:lnTo>
                  <a:pt x="14" y="39"/>
                </a:lnTo>
                <a:lnTo>
                  <a:pt x="19" y="45"/>
                </a:lnTo>
                <a:lnTo>
                  <a:pt x="11" y="55"/>
                </a:lnTo>
                <a:lnTo>
                  <a:pt x="3" y="45"/>
                </a:lnTo>
                <a:lnTo>
                  <a:pt x="0" y="36"/>
                </a:lnTo>
                <a:lnTo>
                  <a:pt x="0" y="25"/>
                </a:lnTo>
                <a:lnTo>
                  <a:pt x="5" y="14"/>
                </a:lnTo>
                <a:lnTo>
                  <a:pt x="9" y="8"/>
                </a:lnTo>
                <a:lnTo>
                  <a:pt x="16" y="3"/>
                </a:lnTo>
                <a:lnTo>
                  <a:pt x="23" y="0"/>
                </a:lnTo>
                <a:lnTo>
                  <a:pt x="30" y="0"/>
                </a:lnTo>
                <a:lnTo>
                  <a:pt x="38" y="0"/>
                </a:lnTo>
                <a:lnTo>
                  <a:pt x="44" y="3"/>
                </a:lnTo>
                <a:lnTo>
                  <a:pt x="52" y="13"/>
                </a:lnTo>
                <a:lnTo>
                  <a:pt x="53" y="19"/>
                </a:lnTo>
                <a:lnTo>
                  <a:pt x="53" y="27"/>
                </a:lnTo>
                <a:lnTo>
                  <a:pt x="61" y="22"/>
                </a:lnTo>
                <a:lnTo>
                  <a:pt x="69" y="19"/>
                </a:lnTo>
                <a:lnTo>
                  <a:pt x="77" y="20"/>
                </a:lnTo>
                <a:lnTo>
                  <a:pt x="86" y="24"/>
                </a:lnTo>
                <a:lnTo>
                  <a:pt x="94" y="33"/>
                </a:lnTo>
                <a:lnTo>
                  <a:pt x="100" y="44"/>
                </a:lnTo>
                <a:lnTo>
                  <a:pt x="100" y="58"/>
                </a:lnTo>
                <a:lnTo>
                  <a:pt x="94" y="70"/>
                </a:lnTo>
                <a:lnTo>
                  <a:pt x="86" y="80"/>
                </a:lnTo>
                <a:lnTo>
                  <a:pt x="75" y="84"/>
                </a:lnTo>
                <a:lnTo>
                  <a:pt x="64" y="86"/>
                </a:lnTo>
                <a:lnTo>
                  <a:pt x="52" y="83"/>
                </a:lnTo>
                <a:lnTo>
                  <a:pt x="52" y="83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6" name="TextBox 1155"/>
          <p:cNvSpPr txBox="1"/>
          <p:nvPr/>
        </p:nvSpPr>
        <p:spPr>
          <a:xfrm>
            <a:off x="688406" y="1732183"/>
            <a:ext cx="1435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First strand 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cDNA</a:t>
            </a:r>
            <a:r>
              <a:rPr lang="en-US" sz="1400" b="1" dirty="0" smtClean="0">
                <a:solidFill>
                  <a:srgbClr val="FF0000"/>
                </a:solidFill>
              </a:rPr>
              <a:t> synthesis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(</a:t>
            </a:r>
            <a:r>
              <a:rPr lang="en-US" sz="1400" b="1" u="sng" dirty="0" smtClean="0">
                <a:solidFill>
                  <a:srgbClr val="FF0000"/>
                </a:solidFill>
              </a:rPr>
              <a:t>w random hex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88406" y="3250695"/>
            <a:ext cx="1435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Second strand 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cDNA</a:t>
            </a:r>
            <a:r>
              <a:rPr lang="en-US" sz="1400" b="1" dirty="0" smtClean="0">
                <a:solidFill>
                  <a:srgbClr val="FF0000"/>
                </a:solidFill>
              </a:rPr>
              <a:t> synthesis</a:t>
            </a:r>
          </a:p>
          <a:p>
            <a:r>
              <a:rPr lang="en-US" sz="1400" b="1" u="sng" dirty="0" smtClean="0">
                <a:solidFill>
                  <a:srgbClr val="FF0000"/>
                </a:solidFill>
              </a:rPr>
              <a:t>(w random hex)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3678" y="2763046"/>
            <a:ext cx="2953397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Incorporates </a:t>
            </a:r>
            <a:r>
              <a:rPr lang="en-US" sz="1400" b="1" dirty="0" err="1" smtClean="0">
                <a:solidFill>
                  <a:srgbClr val="FF0000"/>
                </a:solidFill>
              </a:rPr>
              <a:t>dUTP</a:t>
            </a:r>
            <a:r>
              <a:rPr lang="en-US" sz="1400" b="1" dirty="0" smtClean="0">
                <a:solidFill>
                  <a:srgbClr val="FF0000"/>
                </a:solidFill>
              </a:rPr>
              <a:t> instead of </a:t>
            </a:r>
            <a:r>
              <a:rPr lang="en-US" sz="1400" b="1" dirty="0" err="1" smtClean="0">
                <a:solidFill>
                  <a:srgbClr val="FF0000"/>
                </a:solidFill>
              </a:rPr>
              <a:t>dTTP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 bwMode="auto">
          <a:xfrm flipH="1">
            <a:off x="4942830" y="2916935"/>
            <a:ext cx="1450848" cy="667513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7" name="TextBox 1156"/>
          <p:cNvSpPr txBox="1"/>
          <p:nvPr/>
        </p:nvSpPr>
        <p:spPr>
          <a:xfrm>
            <a:off x="1691680" y="4667428"/>
            <a:ext cx="1463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High-fidelity </a:t>
            </a:r>
            <a:r>
              <a:rPr lang="en-US" sz="1400" b="1" dirty="0" err="1" smtClean="0">
                <a:solidFill>
                  <a:srgbClr val="FF0000"/>
                </a:solidFill>
              </a:rPr>
              <a:t>Taq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59" name="Straight Arrow Connector 1158"/>
          <p:cNvCxnSpPr/>
          <p:nvPr/>
        </p:nvCxnSpPr>
        <p:spPr bwMode="auto">
          <a:xfrm flipH="1">
            <a:off x="2067043" y="4917694"/>
            <a:ext cx="44450" cy="8128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2" name="Straight Arrow Connector 1161"/>
          <p:cNvCxnSpPr/>
          <p:nvPr/>
        </p:nvCxnSpPr>
        <p:spPr bwMode="auto">
          <a:xfrm>
            <a:off x="3283068" y="4770536"/>
            <a:ext cx="1503362" cy="369789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32142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3. TruSeq® </a:t>
            </a:r>
            <a:r>
              <a:rPr lang="cs-CZ" dirty="0" err="1"/>
              <a:t>Stranded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smtClean="0"/>
              <a:t>RNA</a:t>
            </a:r>
            <a:br>
              <a:rPr lang="cs-CZ" dirty="0" smtClean="0"/>
            </a:br>
            <a:r>
              <a:rPr lang="cs-CZ" dirty="0"/>
              <a:t>Sample </a:t>
            </a:r>
            <a:r>
              <a:rPr lang="cs-CZ" dirty="0" err="1" smtClean="0"/>
              <a:t>Prep</a:t>
            </a:r>
            <a:r>
              <a:rPr lang="cs-CZ" dirty="0" smtClean="0"/>
              <a:t> </a:t>
            </a:r>
            <a:r>
              <a:rPr lang="cs-CZ" dirty="0" err="1"/>
              <a:t>Kit</a:t>
            </a:r>
            <a:r>
              <a:rPr lang="cs-CZ" dirty="0" smtClean="0"/>
              <a:t> </a:t>
            </a:r>
            <a:r>
              <a:rPr lang="cs-CZ" b="1" dirty="0">
                <a:solidFill>
                  <a:srgbClr val="3E9A1E"/>
                </a:solidFill>
              </a:rPr>
              <a:t/>
            </a:r>
            <a:br>
              <a:rPr lang="cs-CZ" b="1" dirty="0">
                <a:solidFill>
                  <a:srgbClr val="3E9A1E"/>
                </a:solidFill>
              </a:rPr>
            </a:br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80876" y="1412776"/>
            <a:ext cx="7791524" cy="45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All-inclusive kit w/gel-free size-selection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Tunable to a variety of read lengths</a:t>
            </a:r>
          </a:p>
          <a:p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Sequencing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broad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range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non-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RNA (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lincRNA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snRNA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snoRNA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RNA)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RNA to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cDNA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RiboZero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kits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rRNA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rRNA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depleted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RNA</a:t>
            </a: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Precise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strand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orientation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Compatible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many sample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low-quality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FFPE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7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3. TruSeq</a:t>
            </a:r>
            <a:r>
              <a:rPr lang="cs-CZ" dirty="0"/>
              <a:t>® </a:t>
            </a:r>
            <a:r>
              <a:rPr lang="cs-CZ" dirty="0" err="1"/>
              <a:t>Stranded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smtClean="0"/>
              <a:t>RNA</a:t>
            </a:r>
            <a:r>
              <a:rPr lang="cs-CZ" b="1" dirty="0">
                <a:solidFill>
                  <a:srgbClr val="3E9A1E"/>
                </a:solidFill>
              </a:rPr>
              <a:t/>
            </a:r>
            <a:br>
              <a:rPr lang="cs-CZ" b="1" dirty="0">
                <a:solidFill>
                  <a:srgbClr val="3E9A1E"/>
                </a:solidFill>
              </a:rPr>
            </a:br>
            <a:endParaRPr lang="cs-CZ" b="1" dirty="0">
              <a:solidFill>
                <a:srgbClr val="3E9A1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0" t="19505" r="16694" b="22630"/>
          <a:stretch/>
        </p:blipFill>
        <p:spPr bwMode="auto">
          <a:xfrm>
            <a:off x="0" y="1043303"/>
            <a:ext cx="9144000" cy="5914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0" name="Skupina 159"/>
          <p:cNvGrpSpPr/>
          <p:nvPr/>
        </p:nvGrpSpPr>
        <p:grpSpPr>
          <a:xfrm>
            <a:off x="2915816" y="897922"/>
            <a:ext cx="3384376" cy="5688632"/>
            <a:chOff x="-2988840" y="404664"/>
            <a:chExt cx="3384376" cy="5688632"/>
          </a:xfrm>
        </p:grpSpPr>
        <p:sp>
          <p:nvSpPr>
            <p:cNvPr id="5" name="Obdélník 4"/>
            <p:cNvSpPr/>
            <p:nvPr/>
          </p:nvSpPr>
          <p:spPr>
            <a:xfrm>
              <a:off x="-2988840" y="404664"/>
              <a:ext cx="3384376" cy="5688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" name="Group 5"/>
            <p:cNvGrpSpPr/>
            <p:nvPr/>
          </p:nvGrpSpPr>
          <p:grpSpPr>
            <a:xfrm>
              <a:off x="-2844824" y="565375"/>
              <a:ext cx="3116747" cy="5351370"/>
              <a:chOff x="5476317" y="1215030"/>
              <a:chExt cx="3218810" cy="5205574"/>
            </a:xfrm>
          </p:grpSpPr>
          <p:grpSp>
            <p:nvGrpSpPr>
              <p:cNvPr id="8" name="Group 6"/>
              <p:cNvGrpSpPr/>
              <p:nvPr/>
            </p:nvGrpSpPr>
            <p:grpSpPr>
              <a:xfrm>
                <a:off x="5921384" y="1544243"/>
                <a:ext cx="2773743" cy="4876361"/>
                <a:chOff x="1798864" y="1236021"/>
                <a:chExt cx="2653309" cy="4632308"/>
              </a:xfrm>
            </p:grpSpPr>
            <p:cxnSp>
              <p:nvCxnSpPr>
                <p:cNvPr id="13" name="Straight Connector 11"/>
                <p:cNvCxnSpPr/>
                <p:nvPr/>
              </p:nvCxnSpPr>
              <p:spPr bwMode="auto">
                <a:xfrm>
                  <a:off x="2264228" y="1766245"/>
                  <a:ext cx="930729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2"/>
                <p:cNvCxnSpPr/>
                <p:nvPr/>
              </p:nvCxnSpPr>
              <p:spPr bwMode="auto">
                <a:xfrm>
                  <a:off x="2533650" y="1472330"/>
                  <a:ext cx="1469571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3"/>
                <p:cNvCxnSpPr/>
                <p:nvPr/>
              </p:nvCxnSpPr>
              <p:spPr bwMode="auto">
                <a:xfrm>
                  <a:off x="3475264" y="1615433"/>
                  <a:ext cx="723900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4"/>
                <p:cNvCxnSpPr/>
                <p:nvPr/>
              </p:nvCxnSpPr>
              <p:spPr bwMode="auto">
                <a:xfrm>
                  <a:off x="1798864" y="1617021"/>
                  <a:ext cx="810987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5"/>
                <p:cNvCxnSpPr/>
                <p:nvPr/>
              </p:nvCxnSpPr>
              <p:spPr bwMode="auto">
                <a:xfrm>
                  <a:off x="2941866" y="1236021"/>
                  <a:ext cx="898070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6"/>
                <p:cNvCxnSpPr/>
                <p:nvPr/>
              </p:nvCxnSpPr>
              <p:spPr bwMode="auto">
                <a:xfrm>
                  <a:off x="3061607" y="1917056"/>
                  <a:ext cx="778329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7"/>
                <p:cNvCxnSpPr/>
                <p:nvPr/>
              </p:nvCxnSpPr>
              <p:spPr bwMode="auto">
                <a:xfrm>
                  <a:off x="1798864" y="1237609"/>
                  <a:ext cx="932688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Arrow Connector 18"/>
                <p:cNvCxnSpPr/>
                <p:nvPr/>
              </p:nvCxnSpPr>
              <p:spPr bwMode="auto">
                <a:xfrm rot="5400000">
                  <a:off x="2735038" y="2325725"/>
                  <a:ext cx="413657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1" name="Straight Connector 19"/>
                <p:cNvCxnSpPr/>
                <p:nvPr/>
              </p:nvCxnSpPr>
              <p:spPr bwMode="auto">
                <a:xfrm>
                  <a:off x="2264228" y="3313604"/>
                  <a:ext cx="930729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0"/>
                <p:cNvCxnSpPr/>
                <p:nvPr/>
              </p:nvCxnSpPr>
              <p:spPr bwMode="auto">
                <a:xfrm>
                  <a:off x="2533650" y="3019689"/>
                  <a:ext cx="1469571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1"/>
                <p:cNvCxnSpPr/>
                <p:nvPr/>
              </p:nvCxnSpPr>
              <p:spPr bwMode="auto">
                <a:xfrm>
                  <a:off x="3475264" y="3162792"/>
                  <a:ext cx="723900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2"/>
                <p:cNvCxnSpPr/>
                <p:nvPr/>
              </p:nvCxnSpPr>
              <p:spPr bwMode="auto">
                <a:xfrm>
                  <a:off x="1798864" y="3164380"/>
                  <a:ext cx="810987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3"/>
                <p:cNvCxnSpPr/>
                <p:nvPr/>
              </p:nvCxnSpPr>
              <p:spPr bwMode="auto">
                <a:xfrm>
                  <a:off x="2941866" y="2783380"/>
                  <a:ext cx="898070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4"/>
                <p:cNvCxnSpPr/>
                <p:nvPr/>
              </p:nvCxnSpPr>
              <p:spPr bwMode="auto">
                <a:xfrm>
                  <a:off x="3061607" y="3464415"/>
                  <a:ext cx="778329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5"/>
                <p:cNvCxnSpPr/>
                <p:nvPr/>
              </p:nvCxnSpPr>
              <p:spPr bwMode="auto">
                <a:xfrm>
                  <a:off x="1798864" y="2784968"/>
                  <a:ext cx="932688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8" name="Group 168"/>
                <p:cNvGrpSpPr/>
                <p:nvPr/>
              </p:nvGrpSpPr>
              <p:grpSpPr>
                <a:xfrm>
                  <a:off x="3135607" y="2119690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155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157" name="Oval 155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58" name="TextBox 156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156" name="Straight Connector 154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29" name="Straight Arrow Connector 27"/>
                <p:cNvCxnSpPr/>
                <p:nvPr/>
              </p:nvCxnSpPr>
              <p:spPr bwMode="auto">
                <a:xfrm rot="5400000">
                  <a:off x="2573183" y="3973609"/>
                  <a:ext cx="737337" cy="1589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30" name="Group 105"/>
                <p:cNvGrpSpPr/>
                <p:nvPr/>
              </p:nvGrpSpPr>
              <p:grpSpPr>
                <a:xfrm>
                  <a:off x="3035801" y="3829490"/>
                  <a:ext cx="441415" cy="436379"/>
                  <a:chOff x="1645151" y="4110893"/>
                  <a:chExt cx="441415" cy="436379"/>
                </a:xfrm>
              </p:grpSpPr>
              <p:sp>
                <p:nvSpPr>
                  <p:cNvPr id="145" name="Oval 143"/>
                  <p:cNvSpPr/>
                  <p:nvPr/>
                </p:nvSpPr>
                <p:spPr bwMode="auto">
                  <a:xfrm>
                    <a:off x="1760932" y="4210179"/>
                    <a:ext cx="248171" cy="200283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46" name="Group 98"/>
                  <p:cNvGrpSpPr/>
                  <p:nvPr/>
                </p:nvGrpSpPr>
                <p:grpSpPr>
                  <a:xfrm>
                    <a:off x="1891304" y="4110893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53" name="Oval 151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54" name="Oval 152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47" name="Group 99"/>
                  <p:cNvGrpSpPr/>
                  <p:nvPr/>
                </p:nvGrpSpPr>
                <p:grpSpPr>
                  <a:xfrm rot="7938083">
                    <a:off x="1788174" y="4349927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51" name="Oval 149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52" name="Oval 150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48" name="Group 102"/>
                  <p:cNvGrpSpPr/>
                  <p:nvPr/>
                </p:nvGrpSpPr>
                <p:grpSpPr>
                  <a:xfrm rot="15172778">
                    <a:off x="1647234" y="4133839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49" name="Oval 147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50" name="Oval 148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31" name="Oval 29"/>
                <p:cNvSpPr/>
                <p:nvPr/>
              </p:nvSpPr>
              <p:spPr bwMode="auto">
                <a:xfrm>
                  <a:off x="3540740" y="4124152"/>
                  <a:ext cx="88876" cy="9048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32" name="Group 109"/>
                <p:cNvGrpSpPr/>
                <p:nvPr/>
              </p:nvGrpSpPr>
              <p:grpSpPr>
                <a:xfrm>
                  <a:off x="3552153" y="3738545"/>
                  <a:ext cx="441415" cy="436379"/>
                  <a:chOff x="1645151" y="4110893"/>
                  <a:chExt cx="441415" cy="436379"/>
                </a:xfrm>
              </p:grpSpPr>
              <p:sp>
                <p:nvSpPr>
                  <p:cNvPr id="135" name="Oval 133"/>
                  <p:cNvSpPr/>
                  <p:nvPr/>
                </p:nvSpPr>
                <p:spPr bwMode="auto">
                  <a:xfrm>
                    <a:off x="1760932" y="4210179"/>
                    <a:ext cx="248171" cy="200283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36" name="Group 98"/>
                  <p:cNvGrpSpPr/>
                  <p:nvPr/>
                </p:nvGrpSpPr>
                <p:grpSpPr>
                  <a:xfrm>
                    <a:off x="1891304" y="4110893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43" name="Oval 141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4" name="Oval 142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37" name="Group 99"/>
                  <p:cNvGrpSpPr/>
                  <p:nvPr/>
                </p:nvGrpSpPr>
                <p:grpSpPr>
                  <a:xfrm rot="7938083">
                    <a:off x="1788174" y="4349927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41" name="Oval 139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2" name="Oval 140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38" name="Group 102"/>
                  <p:cNvGrpSpPr/>
                  <p:nvPr/>
                </p:nvGrpSpPr>
                <p:grpSpPr>
                  <a:xfrm rot="15172778">
                    <a:off x="1647234" y="4133839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39" name="Oval 137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0" name="Oval 138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33" name="Group 120"/>
                <p:cNvGrpSpPr/>
                <p:nvPr/>
              </p:nvGrpSpPr>
              <p:grpSpPr>
                <a:xfrm>
                  <a:off x="4010758" y="3874527"/>
                  <a:ext cx="441415" cy="436379"/>
                  <a:chOff x="1645151" y="4110893"/>
                  <a:chExt cx="441415" cy="436379"/>
                </a:xfrm>
              </p:grpSpPr>
              <p:sp>
                <p:nvSpPr>
                  <p:cNvPr id="125" name="Oval 123"/>
                  <p:cNvSpPr/>
                  <p:nvPr/>
                </p:nvSpPr>
                <p:spPr bwMode="auto">
                  <a:xfrm>
                    <a:off x="1760932" y="4210179"/>
                    <a:ext cx="248171" cy="200283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26" name="Group 98"/>
                  <p:cNvGrpSpPr/>
                  <p:nvPr/>
                </p:nvGrpSpPr>
                <p:grpSpPr>
                  <a:xfrm>
                    <a:off x="1891304" y="4110893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33" name="Oval 131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4" name="Oval 132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7" name="Group 99"/>
                  <p:cNvGrpSpPr/>
                  <p:nvPr/>
                </p:nvGrpSpPr>
                <p:grpSpPr>
                  <a:xfrm rot="7938083">
                    <a:off x="1788174" y="4349927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31" name="Oval 129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2" name="Oval 130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8" name="Group 102"/>
                  <p:cNvGrpSpPr/>
                  <p:nvPr/>
                </p:nvGrpSpPr>
                <p:grpSpPr>
                  <a:xfrm rot="15172778">
                    <a:off x="1647234" y="4133839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29" name="Oval 127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0" name="Oval 128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cxnSp>
              <p:nvCxnSpPr>
                <p:cNvPr id="34" name="Straight Connector 32"/>
                <p:cNvCxnSpPr/>
                <p:nvPr/>
              </p:nvCxnSpPr>
              <p:spPr bwMode="auto">
                <a:xfrm>
                  <a:off x="2581738" y="5273794"/>
                  <a:ext cx="930729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3"/>
                <p:cNvCxnSpPr/>
                <p:nvPr/>
              </p:nvCxnSpPr>
              <p:spPr bwMode="auto">
                <a:xfrm>
                  <a:off x="2580379" y="4657083"/>
                  <a:ext cx="1469571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4"/>
                <p:cNvCxnSpPr/>
                <p:nvPr/>
              </p:nvCxnSpPr>
              <p:spPr bwMode="auto">
                <a:xfrm>
                  <a:off x="2873302" y="5492090"/>
                  <a:ext cx="480910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5"/>
                <p:cNvCxnSpPr/>
                <p:nvPr/>
              </p:nvCxnSpPr>
              <p:spPr bwMode="auto">
                <a:xfrm>
                  <a:off x="2750214" y="5812752"/>
                  <a:ext cx="810987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6"/>
                <p:cNvCxnSpPr/>
                <p:nvPr/>
              </p:nvCxnSpPr>
              <p:spPr bwMode="auto">
                <a:xfrm>
                  <a:off x="3108336" y="4930359"/>
                  <a:ext cx="778329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7"/>
                <p:cNvCxnSpPr/>
                <p:nvPr/>
              </p:nvCxnSpPr>
              <p:spPr bwMode="auto">
                <a:xfrm>
                  <a:off x="1845593" y="4460462"/>
                  <a:ext cx="932688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40" name="Group 140"/>
                <p:cNvGrpSpPr/>
                <p:nvPr/>
              </p:nvGrpSpPr>
              <p:grpSpPr>
                <a:xfrm>
                  <a:off x="2406561" y="5261367"/>
                  <a:ext cx="441415" cy="436379"/>
                  <a:chOff x="1645151" y="4110893"/>
                  <a:chExt cx="441415" cy="436379"/>
                </a:xfrm>
              </p:grpSpPr>
              <p:sp>
                <p:nvSpPr>
                  <p:cNvPr id="115" name="Oval 113"/>
                  <p:cNvSpPr/>
                  <p:nvPr/>
                </p:nvSpPr>
                <p:spPr bwMode="auto">
                  <a:xfrm>
                    <a:off x="1760932" y="4210179"/>
                    <a:ext cx="248171" cy="200283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16" name="Group 98"/>
                  <p:cNvGrpSpPr/>
                  <p:nvPr/>
                </p:nvGrpSpPr>
                <p:grpSpPr>
                  <a:xfrm>
                    <a:off x="1891304" y="4110893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23" name="Oval 121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24" name="Oval 122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7" name="Group 99"/>
                  <p:cNvGrpSpPr/>
                  <p:nvPr/>
                </p:nvGrpSpPr>
                <p:grpSpPr>
                  <a:xfrm rot="7938083">
                    <a:off x="1788174" y="4349927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21" name="Oval 119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22" name="Oval 120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8" name="Group 102"/>
                  <p:cNvGrpSpPr/>
                  <p:nvPr/>
                </p:nvGrpSpPr>
                <p:grpSpPr>
                  <a:xfrm rot="15172778">
                    <a:off x="1647234" y="4133839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19" name="Oval 117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20" name="Oval 118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41" name="Group 151"/>
                <p:cNvGrpSpPr/>
                <p:nvPr/>
              </p:nvGrpSpPr>
              <p:grpSpPr>
                <a:xfrm>
                  <a:off x="3337450" y="5360767"/>
                  <a:ext cx="441415" cy="436379"/>
                  <a:chOff x="1645151" y="4110893"/>
                  <a:chExt cx="441415" cy="436379"/>
                </a:xfrm>
              </p:grpSpPr>
              <p:sp>
                <p:nvSpPr>
                  <p:cNvPr id="105" name="Oval 103"/>
                  <p:cNvSpPr/>
                  <p:nvPr/>
                </p:nvSpPr>
                <p:spPr bwMode="auto">
                  <a:xfrm>
                    <a:off x="1760932" y="4210179"/>
                    <a:ext cx="248171" cy="200283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06" name="Group 98"/>
                  <p:cNvGrpSpPr/>
                  <p:nvPr/>
                </p:nvGrpSpPr>
                <p:grpSpPr>
                  <a:xfrm>
                    <a:off x="1891304" y="4110893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13" name="Oval 111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14" name="Oval 112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7" name="Group 99"/>
                  <p:cNvGrpSpPr/>
                  <p:nvPr/>
                </p:nvGrpSpPr>
                <p:grpSpPr>
                  <a:xfrm rot="7938083">
                    <a:off x="1788174" y="4349927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11" name="Oval 109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12" name="Oval 110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8" name="Group 102"/>
                  <p:cNvGrpSpPr/>
                  <p:nvPr/>
                </p:nvGrpSpPr>
                <p:grpSpPr>
                  <a:xfrm rot="15172778">
                    <a:off x="1647234" y="4133839"/>
                    <a:ext cx="195262" cy="199428"/>
                    <a:chOff x="3176588" y="3169330"/>
                    <a:chExt cx="195262" cy="199428"/>
                  </a:xfrm>
                </p:grpSpPr>
                <p:sp>
                  <p:nvSpPr>
                    <p:cNvPr id="109" name="Oval 107"/>
                    <p:cNvSpPr/>
                    <p:nvPr/>
                  </p:nvSpPr>
                  <p:spPr bwMode="auto">
                    <a:xfrm>
                      <a:off x="3176588" y="3169330"/>
                      <a:ext cx="195262" cy="199428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Oval 108"/>
                    <p:cNvSpPr/>
                    <p:nvPr/>
                  </p:nvSpPr>
                  <p:spPr bwMode="auto">
                    <a:xfrm>
                      <a:off x="3282974" y="3178242"/>
                      <a:ext cx="88876" cy="904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42" name="Group 169"/>
                <p:cNvGrpSpPr/>
                <p:nvPr/>
              </p:nvGrpSpPr>
              <p:grpSpPr>
                <a:xfrm>
                  <a:off x="3591354" y="2217307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101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103" name="Oval 101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TextBox 102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102" name="Straight Connector 100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3" name="Group 174"/>
                <p:cNvGrpSpPr/>
                <p:nvPr/>
              </p:nvGrpSpPr>
              <p:grpSpPr>
                <a:xfrm>
                  <a:off x="3246970" y="2315747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97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99" name="Oval 97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0" name="TextBox 98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98" name="Straight Connector 96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4" name="Group 179"/>
                <p:cNvGrpSpPr/>
                <p:nvPr/>
              </p:nvGrpSpPr>
              <p:grpSpPr>
                <a:xfrm>
                  <a:off x="3613709" y="5316157"/>
                  <a:ext cx="459442" cy="200055"/>
                  <a:chOff x="1965914" y="2362993"/>
                  <a:chExt cx="459442" cy="200055"/>
                </a:xfrm>
              </p:grpSpPr>
              <p:grpSp>
                <p:nvGrpSpPr>
                  <p:cNvPr id="93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95" name="Oval 93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TextBox 94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94" name="Straight Connector 92"/>
                  <p:cNvCxnSpPr/>
                  <p:nvPr/>
                </p:nvCxnSpPr>
                <p:spPr bwMode="auto">
                  <a:xfrm>
                    <a:off x="2145049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5" name="Group 184"/>
                <p:cNvGrpSpPr/>
                <p:nvPr/>
              </p:nvGrpSpPr>
              <p:grpSpPr>
                <a:xfrm>
                  <a:off x="3164153" y="2734075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89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91" name="Oval 89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2" name="TextBox 90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90" name="Straight Connector 88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6" name="Group 189"/>
                <p:cNvGrpSpPr/>
                <p:nvPr/>
              </p:nvGrpSpPr>
              <p:grpSpPr>
                <a:xfrm>
                  <a:off x="3902418" y="3110352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85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87" name="Oval 85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TextBox 86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86" name="Straight Connector 84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7" name="Group 194"/>
                <p:cNvGrpSpPr/>
                <p:nvPr/>
              </p:nvGrpSpPr>
              <p:grpSpPr>
                <a:xfrm>
                  <a:off x="1878678" y="3115115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81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83" name="Oval 81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4" name="TextBox 82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82" name="Straight Connector 80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8" name="Group 199"/>
                <p:cNvGrpSpPr/>
                <p:nvPr/>
              </p:nvGrpSpPr>
              <p:grpSpPr>
                <a:xfrm>
                  <a:off x="2746043" y="3264360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77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79" name="Oval 77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0" name="TextBox 78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78" name="Straight Connector 76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9" name="Group 209"/>
                <p:cNvGrpSpPr/>
                <p:nvPr/>
              </p:nvGrpSpPr>
              <p:grpSpPr>
                <a:xfrm>
                  <a:off x="2105292" y="5240439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73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75" name="Oval 73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6" name="TextBox 74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74" name="Straight Connector 72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50" name="Straight Connector 48"/>
                <p:cNvCxnSpPr/>
                <p:nvPr/>
              </p:nvCxnSpPr>
              <p:spPr bwMode="auto">
                <a:xfrm>
                  <a:off x="1805746" y="5290919"/>
                  <a:ext cx="646937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49"/>
                <p:cNvCxnSpPr/>
                <p:nvPr/>
              </p:nvCxnSpPr>
              <p:spPr bwMode="auto">
                <a:xfrm>
                  <a:off x="3769031" y="5370941"/>
                  <a:ext cx="598714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52" name="Group 219"/>
                <p:cNvGrpSpPr/>
                <p:nvPr/>
              </p:nvGrpSpPr>
              <p:grpSpPr>
                <a:xfrm>
                  <a:off x="3234580" y="5668274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69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71" name="Oval 69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2" name="TextBox 70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70" name="Straight Connector 68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3" name="Group 224"/>
                <p:cNvGrpSpPr/>
                <p:nvPr/>
              </p:nvGrpSpPr>
              <p:grpSpPr>
                <a:xfrm>
                  <a:off x="2684641" y="5219010"/>
                  <a:ext cx="468968" cy="200055"/>
                  <a:chOff x="1965914" y="2362993"/>
                  <a:chExt cx="468968" cy="200055"/>
                </a:xfrm>
              </p:grpSpPr>
              <p:grpSp>
                <p:nvGrpSpPr>
                  <p:cNvPr id="65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67" name="Oval 65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8" name="TextBox 66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66" name="Straight Connector 64"/>
                  <p:cNvCxnSpPr/>
                  <p:nvPr/>
                </p:nvCxnSpPr>
                <p:spPr bwMode="auto">
                  <a:xfrm>
                    <a:off x="2154575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4" name="Group 229"/>
                <p:cNvGrpSpPr/>
                <p:nvPr/>
              </p:nvGrpSpPr>
              <p:grpSpPr>
                <a:xfrm>
                  <a:off x="3039942" y="5345230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61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63" name="Oval 61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4" name="TextBox 62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62" name="Straight Connector 60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55" name="Straight Connector 53"/>
                <p:cNvCxnSpPr/>
                <p:nvPr/>
              </p:nvCxnSpPr>
              <p:spPr bwMode="auto">
                <a:xfrm>
                  <a:off x="1818321" y="5713578"/>
                  <a:ext cx="810987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56" name="Group 54"/>
                <p:cNvGrpSpPr/>
                <p:nvPr/>
              </p:nvGrpSpPr>
              <p:grpSpPr>
                <a:xfrm>
                  <a:off x="2302687" y="5569100"/>
                  <a:ext cx="464935" cy="200055"/>
                  <a:chOff x="1744957" y="2362993"/>
                  <a:chExt cx="464935" cy="200055"/>
                </a:xfrm>
              </p:grpSpPr>
              <p:grpSp>
                <p:nvGrpSpPr>
                  <p:cNvPr id="57" name="Group 167"/>
                  <p:cNvGrpSpPr/>
                  <p:nvPr/>
                </p:nvGrpSpPr>
                <p:grpSpPr>
                  <a:xfrm>
                    <a:off x="1965914" y="2362993"/>
                    <a:ext cx="243978" cy="200055"/>
                    <a:chOff x="1965914" y="2362993"/>
                    <a:chExt cx="243978" cy="200055"/>
                  </a:xfrm>
                </p:grpSpPr>
                <p:sp>
                  <p:nvSpPr>
                    <p:cNvPr id="59" name="Oval 57"/>
                    <p:cNvSpPr/>
                    <p:nvPr/>
                  </p:nvSpPr>
                  <p:spPr bwMode="auto">
                    <a:xfrm>
                      <a:off x="2040268" y="2417777"/>
                      <a:ext cx="88876" cy="90488"/>
                    </a:xfrm>
                    <a:prstGeom prst="ellipse">
                      <a:avLst/>
                    </a:prstGeom>
                    <a:solidFill>
                      <a:srgbClr val="FFB441"/>
                    </a:solidFill>
                    <a:ln w="12700" cap="flat" cmpd="sng" algn="ctr">
                      <a:solidFill>
                        <a:srgbClr val="FFB4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0" name="TextBox 58"/>
                    <p:cNvSpPr txBox="1"/>
                    <p:nvPr/>
                  </p:nvSpPr>
                  <p:spPr>
                    <a:xfrm>
                      <a:off x="1965914" y="2362993"/>
                      <a:ext cx="24397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00" dirty="0" smtClean="0"/>
                        <a:t>B</a:t>
                      </a:r>
                      <a:endParaRPr lang="en-US" sz="700" dirty="0"/>
                    </a:p>
                  </p:txBody>
                </p:sp>
              </p:grpSp>
              <p:cxnSp>
                <p:nvCxnSpPr>
                  <p:cNvPr id="58" name="Straight Connector 56"/>
                  <p:cNvCxnSpPr/>
                  <p:nvPr/>
                </p:nvCxnSpPr>
                <p:spPr bwMode="auto">
                  <a:xfrm>
                    <a:off x="1744957" y="2461433"/>
                    <a:ext cx="280307" cy="15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B44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" name="TextBox 7"/>
              <p:cNvSpPr txBox="1"/>
              <p:nvPr/>
            </p:nvSpPr>
            <p:spPr>
              <a:xfrm>
                <a:off x="6569845" y="1215030"/>
                <a:ext cx="103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Total RNA</a:t>
                </a:r>
                <a:endParaRPr lang="en-US" sz="1400" b="1" dirty="0"/>
              </a:p>
            </p:txBody>
          </p:sp>
          <p:sp>
            <p:nvSpPr>
              <p:cNvPr id="10" name="TextBox 8"/>
              <p:cNvSpPr txBox="1"/>
              <p:nvPr/>
            </p:nvSpPr>
            <p:spPr>
              <a:xfrm>
                <a:off x="5476317" y="2429784"/>
                <a:ext cx="1557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Add </a:t>
                </a:r>
                <a:r>
                  <a:rPr lang="en-US" sz="1200" dirty="0" err="1" smtClean="0"/>
                  <a:t>rRNA</a:t>
                </a:r>
                <a:r>
                  <a:rPr lang="en-US" sz="1200" dirty="0" smtClean="0"/>
                  <a:t> Removal </a:t>
                </a:r>
              </a:p>
              <a:p>
                <a:r>
                  <a:rPr lang="en-US" sz="1200" dirty="0" smtClean="0"/>
                  <a:t>Solution </a:t>
                </a:r>
              </a:p>
            </p:txBody>
          </p:sp>
          <p:sp>
            <p:nvSpPr>
              <p:cNvPr id="11" name="TextBox 9"/>
              <p:cNvSpPr txBox="1"/>
              <p:nvPr/>
            </p:nvSpPr>
            <p:spPr>
              <a:xfrm>
                <a:off x="5476317" y="4159643"/>
                <a:ext cx="13099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Add </a:t>
                </a:r>
                <a:r>
                  <a:rPr lang="en-US" sz="1200" dirty="0" err="1" smtClean="0"/>
                  <a:t>rRNA</a:t>
                </a:r>
                <a:endParaRPr lang="en-US" sz="1200" dirty="0" smtClean="0"/>
              </a:p>
              <a:p>
                <a:r>
                  <a:rPr lang="en-US" sz="1200" dirty="0" smtClean="0"/>
                  <a:t> Removal Beads</a:t>
                </a:r>
                <a:endParaRPr lang="en-US" sz="1200" dirty="0"/>
              </a:p>
            </p:txBody>
          </p:sp>
          <p:sp>
            <p:nvSpPr>
              <p:cNvPr id="12" name="TextBox 10"/>
              <p:cNvSpPr txBox="1"/>
              <p:nvPr/>
            </p:nvSpPr>
            <p:spPr>
              <a:xfrm>
                <a:off x="5476317" y="5238835"/>
                <a:ext cx="1212154" cy="44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Remove RRB-</a:t>
                </a:r>
              </a:p>
              <a:p>
                <a:r>
                  <a:rPr lang="en-US" sz="1200" dirty="0" smtClean="0"/>
                  <a:t>bound </a:t>
                </a:r>
                <a:r>
                  <a:rPr lang="en-US" sz="1200" dirty="0" err="1" smtClean="0"/>
                  <a:t>rRNA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4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927373"/>
            <a:ext cx="7785005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Simple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less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than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days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workflow</a:t>
            </a:r>
          </a:p>
          <a:p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Sequencing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small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mRNA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small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RNA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discovery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profiling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Enables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preparation of a variety of RNA species, using total RNA or purified small RNA as input.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Takes advantage of the natural structure common to most known microRNA molecules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variations such as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isomiRs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single-base resolution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1405" y="237744"/>
            <a:ext cx="8601075" cy="9080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</a:t>
            </a:r>
            <a:r>
              <a:rPr lang="en-US" dirty="0" err="1" smtClean="0"/>
              <a:t>ruSeq</a:t>
            </a:r>
            <a:r>
              <a:rPr lang="en-US" dirty="0" smtClean="0"/>
              <a:t> </a:t>
            </a:r>
            <a:r>
              <a:rPr lang="en-US" dirty="0"/>
              <a:t>Small RNA </a:t>
            </a:r>
            <a:r>
              <a:rPr lang="cs-CZ" dirty="0"/>
              <a:t>Sample </a:t>
            </a:r>
            <a:br>
              <a:rPr lang="cs-CZ" dirty="0"/>
            </a:br>
            <a:r>
              <a:rPr lang="cs-CZ" dirty="0" err="1"/>
              <a:t>Prep</a:t>
            </a:r>
            <a:r>
              <a:rPr lang="cs-CZ" dirty="0"/>
              <a:t> </a:t>
            </a:r>
            <a:r>
              <a:rPr lang="cs-CZ" dirty="0" err="1" smtClean="0"/>
              <a:t>Kit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2354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5971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2"/>
          <p:cNvSpPr txBox="1">
            <a:spLocks/>
          </p:cNvSpPr>
          <p:nvPr/>
        </p:nvSpPr>
        <p:spPr bwMode="auto">
          <a:xfrm>
            <a:off x="435421" y="332656"/>
            <a:ext cx="86010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T</a:t>
            </a:r>
            <a:r>
              <a:rPr lang="en-US" sz="4000" dirty="0" err="1" smtClean="0"/>
              <a:t>ruSeq</a:t>
            </a:r>
            <a:r>
              <a:rPr lang="en-US" sz="4000" dirty="0" smtClean="0"/>
              <a:t> Small RNA </a:t>
            </a:r>
            <a:r>
              <a:rPr lang="cs-CZ" sz="4000" dirty="0" smtClean="0"/>
              <a:t>Sample </a:t>
            </a:r>
            <a:br>
              <a:rPr lang="cs-CZ" sz="4000" dirty="0" smtClean="0"/>
            </a:br>
            <a:r>
              <a:rPr lang="cs-CZ" sz="4000" dirty="0" err="1" smtClean="0"/>
              <a:t>Prep</a:t>
            </a:r>
            <a:r>
              <a:rPr lang="cs-CZ" sz="4000" dirty="0" smtClean="0"/>
              <a:t> </a:t>
            </a:r>
            <a:r>
              <a:rPr lang="cs-CZ" sz="4000" dirty="0" err="1" smtClean="0"/>
              <a:t>Kit</a:t>
            </a:r>
            <a:endParaRPr lang="cs-CZ" sz="4000" dirty="0"/>
          </a:p>
        </p:txBody>
      </p:sp>
      <p:pic>
        <p:nvPicPr>
          <p:cNvPr id="7" name="Obrázek 6" descr="Agrigenomics - Microsoft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0" t="84161" r="18493" b="11576"/>
          <a:stretch/>
        </p:blipFill>
        <p:spPr>
          <a:xfrm>
            <a:off x="7784693" y="6381328"/>
            <a:ext cx="1323811" cy="4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3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Celometagenomová</a:t>
            </a:r>
            <a:r>
              <a:rPr lang="cs-CZ" dirty="0" smtClean="0"/>
              <a:t> </a:t>
            </a:r>
            <a:r>
              <a:rPr lang="cs-CZ" dirty="0" err="1" smtClean="0"/>
              <a:t>sekvenace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9341"/>
            <a:ext cx="81731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61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Cíleně obohacené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Multiplexové</a:t>
            </a:r>
            <a:r>
              <a:rPr lang="cs-CZ" dirty="0" smtClean="0"/>
              <a:t> PCR</a:t>
            </a:r>
          </a:p>
          <a:p>
            <a:r>
              <a:rPr lang="cs-CZ" dirty="0" smtClean="0"/>
              <a:t>2. Obohacení pomocí sond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784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333674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DNA </a:t>
            </a:r>
            <a:r>
              <a:rPr lang="cs-CZ" dirty="0" err="1" smtClean="0"/>
              <a:t>isolation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909738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QC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39552" y="2492896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MASTR PCR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9552" y="3068960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Dilution</a:t>
            </a:r>
            <a:r>
              <a:rPr lang="cs-CZ" dirty="0" smtClean="0"/>
              <a:t> 1:1000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39552" y="3645024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Universal PCR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39552" y="4797152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Purification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39552" y="4221088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Pooling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39552" y="5373216"/>
            <a:ext cx="1800200" cy="2951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Sequencing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475656" y="1628800"/>
            <a:ext cx="0" cy="280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475656" y="2211958"/>
            <a:ext cx="0" cy="280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475656" y="2788022"/>
            <a:ext cx="0" cy="280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475656" y="3364086"/>
            <a:ext cx="0" cy="280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475656" y="3940150"/>
            <a:ext cx="0" cy="280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475656" y="4516214"/>
            <a:ext cx="0" cy="280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1475656" y="5092278"/>
            <a:ext cx="0" cy="280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46" y="1481237"/>
            <a:ext cx="4404062" cy="128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92" y="3593003"/>
            <a:ext cx="4830332" cy="185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Přímá spojnice 23"/>
          <p:cNvCxnSpPr>
            <a:stCxn id="6" idx="3"/>
            <a:endCxn id="21" idx="1"/>
          </p:cNvCxnSpPr>
          <p:nvPr/>
        </p:nvCxnSpPr>
        <p:spPr>
          <a:xfrm flipV="1">
            <a:off x="2339752" y="2123042"/>
            <a:ext cx="1500594" cy="5174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9" idx="3"/>
            <a:endCxn id="22" idx="1"/>
          </p:cNvCxnSpPr>
          <p:nvPr/>
        </p:nvCxnSpPr>
        <p:spPr>
          <a:xfrm>
            <a:off x="2339752" y="3792587"/>
            <a:ext cx="1218340" cy="72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23528" y="319817"/>
            <a:ext cx="8568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 smtClean="0"/>
              <a:t>Ukázka </a:t>
            </a:r>
            <a:r>
              <a:rPr lang="cs-CZ" sz="4000" dirty="0" err="1" smtClean="0"/>
              <a:t>multiplexové</a:t>
            </a:r>
            <a:r>
              <a:rPr lang="cs-CZ" sz="4000" dirty="0" smtClean="0"/>
              <a:t> PCR (</a:t>
            </a:r>
            <a:r>
              <a:rPr lang="cs-CZ" sz="4000" dirty="0" err="1" smtClean="0"/>
              <a:t>Multiplicom</a:t>
            </a:r>
            <a:r>
              <a:rPr lang="cs-CZ" sz="4000" dirty="0" smtClean="0"/>
              <a:t>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546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Ukázka obohacení pomocí sond</a:t>
            </a:r>
            <a:endParaRPr lang="en-US" sz="40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9" y="1171631"/>
            <a:ext cx="5225142" cy="49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981796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37743"/>
            <a:ext cx="8601075" cy="1024999"/>
          </a:xfrm>
        </p:spPr>
        <p:txBody>
          <a:bodyPr>
            <a:normAutofit/>
          </a:bodyPr>
          <a:lstStyle/>
          <a:p>
            <a:endParaRPr lang="en-US" sz="1800" b="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77" y="1622984"/>
            <a:ext cx="3933145" cy="16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10" y="3700775"/>
            <a:ext cx="4138272" cy="16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20" y="3248814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95" y="5252687"/>
            <a:ext cx="22288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0312" y="237744"/>
            <a:ext cx="86010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Ukázka obohacení pomocí sond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0284205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obou přístupů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Amplicon Sequencing &amp; Targeted Enri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5" y="1396372"/>
            <a:ext cx="7248631" cy="48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70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Firmy na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Illumina</a:t>
            </a:r>
            <a:r>
              <a:rPr lang="cs-CZ" dirty="0" smtClean="0"/>
              <a:t> – </a:t>
            </a:r>
            <a:r>
              <a:rPr lang="cs-CZ" dirty="0" err="1" smtClean="0"/>
              <a:t>TruSeq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ustom</a:t>
            </a:r>
            <a:r>
              <a:rPr lang="cs-CZ" dirty="0" smtClean="0"/>
              <a:t> </a:t>
            </a:r>
            <a:r>
              <a:rPr lang="cs-CZ" dirty="0" err="1" smtClean="0"/>
              <a:t>Amplicon</a:t>
            </a:r>
            <a:r>
              <a:rPr lang="cs-CZ" dirty="0" smtClean="0"/>
              <a:t>, </a:t>
            </a:r>
            <a:r>
              <a:rPr lang="en-US" dirty="0" err="1"/>
              <a:t>Nextera</a:t>
            </a:r>
            <a:r>
              <a:rPr lang="en-US" dirty="0"/>
              <a:t> Rapid Capture Custom Enrichment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Roche</a:t>
            </a:r>
            <a:r>
              <a:rPr lang="cs-CZ" dirty="0" smtClean="0"/>
              <a:t> – </a:t>
            </a:r>
            <a:r>
              <a:rPr lang="cs-CZ" dirty="0" err="1" smtClean="0"/>
              <a:t>NimbleGen</a:t>
            </a:r>
            <a:r>
              <a:rPr lang="cs-CZ" dirty="0" smtClean="0"/>
              <a:t> </a:t>
            </a:r>
            <a:r>
              <a:rPr lang="cs-CZ" dirty="0" err="1" smtClean="0"/>
              <a:t>SeqCap</a:t>
            </a:r>
            <a:endParaRPr lang="cs-CZ" dirty="0" smtClean="0"/>
          </a:p>
          <a:p>
            <a:r>
              <a:rPr lang="cs-CZ" dirty="0" err="1" smtClean="0"/>
              <a:t>Agilent</a:t>
            </a:r>
            <a:r>
              <a:rPr lang="cs-CZ" dirty="0" smtClean="0"/>
              <a:t> – </a:t>
            </a:r>
            <a:r>
              <a:rPr lang="cs-CZ" dirty="0" err="1" smtClean="0"/>
              <a:t>SureSelect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5341037" cy="144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92725"/>
            <a:ext cx="2232248" cy="260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96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cs-CZ" dirty="0" err="1" smtClean="0"/>
              <a:t>Fluidigm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Wafergen</a:t>
            </a:r>
            <a:r>
              <a:rPr lang="cs-CZ" dirty="0" smtClean="0"/>
              <a:t> </a:t>
            </a:r>
            <a:r>
              <a:rPr lang="cs-CZ" dirty="0" err="1" smtClean="0"/>
              <a:t>SmartChip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RainDance</a:t>
            </a:r>
            <a:r>
              <a:rPr lang="cs-CZ" dirty="0" smtClean="0"/>
              <a:t> technology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55380"/>
            <a:ext cx="2953781" cy="12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1829561" cy="185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Custom workflo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547260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gene-quantification.de/wafergen-smartchi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016224" cy="23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64596"/>
            <a:ext cx="5521737" cy="15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01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Automatizace přípravy knihoven</a:t>
            </a:r>
            <a:endParaRPr lang="cs-CZ" dirty="0"/>
          </a:p>
        </p:txBody>
      </p:sp>
      <p:pic>
        <p:nvPicPr>
          <p:cNvPr id="4" name="Zástupný symbol pro obsah 3" descr="Automated Library Preparation for Next-Generation Sequencing - library-prep-buyers-guide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1061" r="18457" b="1948"/>
          <a:stretch/>
        </p:blipFill>
        <p:spPr>
          <a:xfrm>
            <a:off x="1187624" y="1175037"/>
            <a:ext cx="6768752" cy="5562333"/>
          </a:xfrm>
        </p:spPr>
      </p:pic>
    </p:spTree>
    <p:extLst>
      <p:ext uri="{BB962C8B-B14F-4D97-AF65-F5344CB8AC3E}">
        <p14:creationId xmlns:p14="http://schemas.microsoft.com/office/powerpoint/2010/main" val="3362878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41" y="4221088"/>
            <a:ext cx="470877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590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0732" y="5301208"/>
            <a:ext cx="284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http://www.illumina.com/systems/neoprep-library-system.html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Automatizace přípravy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76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16S </a:t>
            </a:r>
            <a:r>
              <a:rPr lang="cs-CZ" dirty="0" err="1" smtClean="0"/>
              <a:t>rDNA</a:t>
            </a:r>
            <a:r>
              <a:rPr lang="cs-CZ" dirty="0" smtClean="0"/>
              <a:t> vs. </a:t>
            </a:r>
            <a:r>
              <a:rPr lang="cs-CZ" dirty="0" err="1" smtClean="0"/>
              <a:t>celometagenom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0" y="1196752"/>
            <a:ext cx="8900276" cy="556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98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Celometagenomové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" y="1312117"/>
            <a:ext cx="79819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6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 souvisí se vším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An external file that holds a picture, illustration, etc.&#10;Object name is fgene-06-00219-g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03" y="1872951"/>
            <a:ext cx="6219825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Příprava </a:t>
            </a:r>
            <a:r>
              <a:rPr lang="cs-CZ" dirty="0" err="1" smtClean="0"/>
              <a:t>celometagenomových</a:t>
            </a:r>
            <a:r>
              <a:rPr lang="cs-CZ" dirty="0" smtClean="0"/>
              <a:t>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 err="1" smtClean="0">
                <a:hlinkClick r:id="rId2"/>
              </a:rPr>
              <a:t>Beckman</a:t>
            </a:r>
            <a:r>
              <a:rPr lang="cs-CZ" b="1" dirty="0" smtClean="0">
                <a:hlinkClick r:id="rId2"/>
              </a:rPr>
              <a:t> </a:t>
            </a:r>
            <a:r>
              <a:rPr lang="cs-CZ" b="1" dirty="0" err="1" smtClean="0">
                <a:hlinkClick r:id="rId2"/>
              </a:rPr>
              <a:t>SPRIworks</a:t>
            </a:r>
            <a:r>
              <a:rPr lang="cs-CZ" b="1" dirty="0" smtClean="0">
                <a:hlinkClick r:id="rId2"/>
              </a:rPr>
              <a:t> HT (</a:t>
            </a:r>
            <a:r>
              <a:rPr lang="cs-CZ" b="1" dirty="0" err="1" smtClean="0">
                <a:hlinkClick r:id="rId2"/>
              </a:rPr>
              <a:t>for</a:t>
            </a:r>
            <a:r>
              <a:rPr lang="cs-CZ" b="1" dirty="0" smtClean="0">
                <a:hlinkClick r:id="rId2"/>
              </a:rPr>
              <a:t> </a:t>
            </a:r>
            <a:r>
              <a:rPr lang="cs-CZ" b="1" dirty="0" err="1" smtClean="0">
                <a:hlinkClick r:id="rId2"/>
              </a:rPr>
              <a:t>the</a:t>
            </a:r>
            <a:r>
              <a:rPr lang="cs-CZ" b="1" dirty="0" smtClean="0">
                <a:hlinkClick r:id="rId2"/>
              </a:rPr>
              <a:t> </a:t>
            </a:r>
            <a:r>
              <a:rPr lang="cs-CZ" b="1" dirty="0" err="1" smtClean="0">
                <a:hlinkClick r:id="rId2"/>
              </a:rPr>
              <a:t>Illumina</a:t>
            </a:r>
            <a:r>
              <a:rPr lang="cs-CZ" b="1" dirty="0" smtClean="0">
                <a:hlinkClick r:id="rId2"/>
              </a:rPr>
              <a:t> </a:t>
            </a:r>
            <a:r>
              <a:rPr lang="cs-CZ" b="1" dirty="0" err="1" smtClean="0">
                <a:hlinkClick r:id="rId2"/>
              </a:rPr>
              <a:t>platform</a:t>
            </a:r>
            <a:r>
              <a:rPr lang="cs-CZ" b="1" dirty="0" smtClean="0">
                <a:hlinkClick r:id="rId2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3"/>
              </a:rPr>
              <a:t>Beckman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SPRIworks</a:t>
            </a:r>
            <a:r>
              <a:rPr lang="cs-CZ" b="1" dirty="0" smtClean="0">
                <a:hlinkClick r:id="rId3"/>
              </a:rPr>
              <a:t> Fragment </a:t>
            </a:r>
            <a:r>
              <a:rPr lang="cs-CZ" b="1" dirty="0" err="1" smtClean="0">
                <a:hlinkClick r:id="rId3"/>
              </a:rPr>
              <a:t>Library</a:t>
            </a:r>
            <a:r>
              <a:rPr lang="cs-CZ" b="1" dirty="0" smtClean="0">
                <a:hlinkClick r:id="rId3"/>
              </a:rPr>
              <a:t> (</a:t>
            </a:r>
            <a:r>
              <a:rPr lang="cs-CZ" b="1" dirty="0" err="1" smtClean="0">
                <a:hlinkClick r:id="rId3"/>
              </a:rPr>
              <a:t>for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the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Illumina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platform</a:t>
            </a:r>
            <a:r>
              <a:rPr lang="cs-CZ" b="1" dirty="0" smtClean="0">
                <a:hlinkClick r:id="rId3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4"/>
              </a:rPr>
              <a:t>Illumina</a:t>
            </a:r>
            <a:r>
              <a:rPr lang="cs-CZ" b="1" dirty="0" smtClean="0">
                <a:hlinkClick r:id="rId4"/>
              </a:rPr>
              <a:t> </a:t>
            </a:r>
            <a:r>
              <a:rPr lang="cs-CZ" b="1" dirty="0" err="1" smtClean="0">
                <a:hlinkClick r:id="rId4"/>
              </a:rPr>
              <a:t>TruSeq</a:t>
            </a:r>
            <a:r>
              <a:rPr lang="cs-CZ" b="1" dirty="0" smtClean="0">
                <a:hlinkClick r:id="rId4"/>
              </a:rPr>
              <a:t> DNA PCR-Free (</a:t>
            </a:r>
            <a:r>
              <a:rPr lang="cs-CZ" b="1" dirty="0" err="1" smtClean="0">
                <a:hlinkClick r:id="rId4"/>
              </a:rPr>
              <a:t>for</a:t>
            </a:r>
            <a:r>
              <a:rPr lang="cs-CZ" b="1" dirty="0" smtClean="0">
                <a:hlinkClick r:id="rId4"/>
              </a:rPr>
              <a:t> </a:t>
            </a:r>
            <a:r>
              <a:rPr lang="cs-CZ" b="1" dirty="0" err="1" smtClean="0">
                <a:hlinkClick r:id="rId4"/>
              </a:rPr>
              <a:t>the</a:t>
            </a:r>
            <a:r>
              <a:rPr lang="cs-CZ" b="1" dirty="0" smtClean="0">
                <a:hlinkClick r:id="rId4"/>
              </a:rPr>
              <a:t> </a:t>
            </a:r>
            <a:r>
              <a:rPr lang="cs-CZ" b="1" dirty="0" err="1" smtClean="0">
                <a:hlinkClick r:id="rId4"/>
              </a:rPr>
              <a:t>Illumina</a:t>
            </a:r>
            <a:r>
              <a:rPr lang="cs-CZ" b="1" dirty="0" smtClean="0">
                <a:hlinkClick r:id="rId4"/>
              </a:rPr>
              <a:t> </a:t>
            </a:r>
            <a:r>
              <a:rPr lang="cs-CZ" b="1" dirty="0" err="1" smtClean="0">
                <a:hlinkClick r:id="rId4"/>
              </a:rPr>
              <a:t>platform</a:t>
            </a:r>
            <a:r>
              <a:rPr lang="cs-CZ" b="1" dirty="0" smtClean="0">
                <a:hlinkClick r:id="rId4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5"/>
              </a:rPr>
              <a:t>IntegenX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 err="1" smtClean="0">
                <a:hlinkClick r:id="rId5"/>
              </a:rPr>
              <a:t>PrepX</a:t>
            </a:r>
            <a:r>
              <a:rPr lang="cs-CZ" b="1" dirty="0" smtClean="0">
                <a:hlinkClick r:id="rId5"/>
              </a:rPr>
              <a:t> ILM DNA (</a:t>
            </a:r>
            <a:r>
              <a:rPr lang="cs-CZ" b="1" dirty="0" err="1" smtClean="0">
                <a:hlinkClick r:id="rId5"/>
              </a:rPr>
              <a:t>for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 err="1" smtClean="0">
                <a:hlinkClick r:id="rId5"/>
              </a:rPr>
              <a:t>the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 err="1" smtClean="0">
                <a:hlinkClick r:id="rId5"/>
              </a:rPr>
              <a:t>Illumina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 err="1" smtClean="0">
                <a:hlinkClick r:id="rId5"/>
              </a:rPr>
              <a:t>platform</a:t>
            </a:r>
            <a:r>
              <a:rPr lang="cs-CZ" b="1" dirty="0" smtClean="0">
                <a:hlinkClick r:id="rId5"/>
              </a:rPr>
              <a:t>)</a:t>
            </a:r>
            <a:endParaRPr lang="cs-CZ" b="1" dirty="0" smtClean="0"/>
          </a:p>
          <a:p>
            <a:r>
              <a:rPr lang="cs-CZ" b="1" dirty="0" smtClean="0">
                <a:hlinkClick r:id="rId6"/>
              </a:rPr>
              <a:t>NEB </a:t>
            </a:r>
            <a:r>
              <a:rPr lang="cs-CZ" b="1" dirty="0" err="1" smtClean="0">
                <a:hlinkClick r:id="rId6"/>
              </a:rPr>
              <a:t>NEBNext</a:t>
            </a:r>
            <a:r>
              <a:rPr lang="cs-CZ" b="1" dirty="0" smtClean="0">
                <a:hlinkClick r:id="rId6"/>
              </a:rPr>
              <a:t> Ultra DNA (</a:t>
            </a:r>
            <a:r>
              <a:rPr lang="cs-CZ" b="1" dirty="0" err="1" smtClean="0">
                <a:hlinkClick r:id="rId6"/>
              </a:rPr>
              <a:t>for</a:t>
            </a:r>
            <a:r>
              <a:rPr lang="cs-CZ" b="1" dirty="0" smtClean="0">
                <a:hlinkClick r:id="rId6"/>
              </a:rPr>
              <a:t> </a:t>
            </a:r>
            <a:r>
              <a:rPr lang="cs-CZ" b="1" dirty="0" err="1" smtClean="0">
                <a:hlinkClick r:id="rId6"/>
              </a:rPr>
              <a:t>the</a:t>
            </a:r>
            <a:r>
              <a:rPr lang="cs-CZ" b="1" dirty="0" smtClean="0">
                <a:hlinkClick r:id="rId6"/>
              </a:rPr>
              <a:t> </a:t>
            </a:r>
            <a:r>
              <a:rPr lang="cs-CZ" b="1" dirty="0" err="1" smtClean="0">
                <a:hlinkClick r:id="rId6"/>
              </a:rPr>
              <a:t>Illumina</a:t>
            </a:r>
            <a:r>
              <a:rPr lang="cs-CZ" b="1" dirty="0" smtClean="0">
                <a:hlinkClick r:id="rId6"/>
              </a:rPr>
              <a:t> </a:t>
            </a:r>
            <a:r>
              <a:rPr lang="cs-CZ" b="1" dirty="0" err="1" smtClean="0">
                <a:hlinkClick r:id="rId6"/>
              </a:rPr>
              <a:t>platform</a:t>
            </a:r>
            <a:r>
              <a:rPr lang="cs-CZ" b="1" dirty="0" smtClean="0">
                <a:hlinkClick r:id="rId6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7"/>
              </a:rPr>
              <a:t>NuGEN</a:t>
            </a:r>
            <a:r>
              <a:rPr lang="cs-CZ" b="1" dirty="0" smtClean="0">
                <a:hlinkClick r:id="rId7"/>
              </a:rPr>
              <a:t> </a:t>
            </a:r>
            <a:r>
              <a:rPr lang="cs-CZ" b="1" dirty="0" err="1" smtClean="0">
                <a:hlinkClick r:id="rId7"/>
              </a:rPr>
              <a:t>Encore</a:t>
            </a:r>
            <a:r>
              <a:rPr lang="cs-CZ" b="1" dirty="0" smtClean="0">
                <a:hlinkClick r:id="rId7"/>
              </a:rPr>
              <a:t> Rapid </a:t>
            </a:r>
            <a:r>
              <a:rPr lang="cs-CZ" b="1" dirty="0" err="1" smtClean="0">
                <a:hlinkClick r:id="rId7"/>
              </a:rPr>
              <a:t>Library</a:t>
            </a:r>
            <a:r>
              <a:rPr lang="cs-CZ" b="1" dirty="0" smtClean="0">
                <a:hlinkClick r:id="rId7"/>
              </a:rPr>
              <a:t> (</a:t>
            </a:r>
            <a:r>
              <a:rPr lang="cs-CZ" b="1" dirty="0" err="1" smtClean="0">
                <a:hlinkClick r:id="rId7"/>
              </a:rPr>
              <a:t>for</a:t>
            </a:r>
            <a:r>
              <a:rPr lang="cs-CZ" b="1" dirty="0" smtClean="0">
                <a:hlinkClick r:id="rId7"/>
              </a:rPr>
              <a:t> </a:t>
            </a:r>
            <a:r>
              <a:rPr lang="cs-CZ" b="1" dirty="0" err="1" smtClean="0">
                <a:hlinkClick r:id="rId7"/>
              </a:rPr>
              <a:t>the</a:t>
            </a:r>
            <a:r>
              <a:rPr lang="cs-CZ" b="1" dirty="0" smtClean="0">
                <a:hlinkClick r:id="rId7"/>
              </a:rPr>
              <a:t> </a:t>
            </a:r>
            <a:r>
              <a:rPr lang="cs-CZ" b="1" dirty="0" err="1" smtClean="0">
                <a:hlinkClick r:id="rId7"/>
              </a:rPr>
              <a:t>Illumina</a:t>
            </a:r>
            <a:r>
              <a:rPr lang="cs-CZ" b="1" dirty="0" smtClean="0">
                <a:hlinkClick r:id="rId7"/>
              </a:rPr>
              <a:t> </a:t>
            </a:r>
            <a:r>
              <a:rPr lang="cs-CZ" b="1" dirty="0" err="1" smtClean="0">
                <a:hlinkClick r:id="rId7"/>
              </a:rPr>
              <a:t>platform</a:t>
            </a:r>
            <a:r>
              <a:rPr lang="cs-CZ" b="1" dirty="0" smtClean="0">
                <a:hlinkClick r:id="rId7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8"/>
              </a:rPr>
              <a:t>Illumina</a:t>
            </a:r>
            <a:r>
              <a:rPr lang="cs-CZ" b="1" dirty="0" smtClean="0">
                <a:hlinkClick r:id="rId8"/>
              </a:rPr>
              <a:t> </a:t>
            </a:r>
            <a:r>
              <a:rPr lang="cs-CZ" b="1" dirty="0" err="1" smtClean="0">
                <a:hlinkClick r:id="rId8"/>
              </a:rPr>
              <a:t>Nextera</a:t>
            </a:r>
            <a:r>
              <a:rPr lang="cs-CZ" b="1" dirty="0" smtClean="0">
                <a:hlinkClick r:id="rId8"/>
              </a:rPr>
              <a:t> DNA (</a:t>
            </a:r>
            <a:r>
              <a:rPr lang="cs-CZ" b="1" dirty="0" err="1" smtClean="0">
                <a:hlinkClick r:id="rId8"/>
              </a:rPr>
              <a:t>for</a:t>
            </a:r>
            <a:r>
              <a:rPr lang="cs-CZ" b="1" dirty="0" smtClean="0">
                <a:hlinkClick r:id="rId8"/>
              </a:rPr>
              <a:t> </a:t>
            </a:r>
            <a:r>
              <a:rPr lang="cs-CZ" b="1" dirty="0" err="1" smtClean="0">
                <a:hlinkClick r:id="rId8"/>
              </a:rPr>
              <a:t>the</a:t>
            </a:r>
            <a:r>
              <a:rPr lang="cs-CZ" b="1" dirty="0" smtClean="0">
                <a:hlinkClick r:id="rId8"/>
              </a:rPr>
              <a:t> </a:t>
            </a:r>
            <a:r>
              <a:rPr lang="cs-CZ" b="1" dirty="0" err="1" smtClean="0">
                <a:hlinkClick r:id="rId8"/>
              </a:rPr>
              <a:t>Illumina</a:t>
            </a:r>
            <a:r>
              <a:rPr lang="cs-CZ" b="1" dirty="0" smtClean="0">
                <a:hlinkClick r:id="rId8"/>
              </a:rPr>
              <a:t> </a:t>
            </a:r>
            <a:r>
              <a:rPr lang="cs-CZ" b="1" dirty="0" err="1" smtClean="0">
                <a:hlinkClick r:id="rId8"/>
              </a:rPr>
              <a:t>platform</a:t>
            </a:r>
            <a:r>
              <a:rPr lang="cs-CZ" b="1" dirty="0" smtClean="0">
                <a:hlinkClick r:id="rId8"/>
              </a:rPr>
              <a:t>)</a:t>
            </a:r>
            <a:endParaRPr lang="cs-CZ" b="1" dirty="0" smtClean="0"/>
          </a:p>
          <a:p>
            <a:r>
              <a:rPr lang="cs-CZ" b="1" dirty="0" smtClean="0">
                <a:hlinkClick r:id="rId9"/>
              </a:rPr>
              <a:t>Kapa DNA </a:t>
            </a:r>
            <a:r>
              <a:rPr lang="cs-CZ" b="1" dirty="0" err="1" smtClean="0">
                <a:hlinkClick r:id="rId9"/>
              </a:rPr>
              <a:t>Library</a:t>
            </a:r>
            <a:r>
              <a:rPr lang="cs-CZ" b="1" dirty="0" smtClean="0">
                <a:hlinkClick r:id="rId9"/>
              </a:rPr>
              <a:t> (</a:t>
            </a:r>
            <a:r>
              <a:rPr lang="cs-CZ" b="1" dirty="0" err="1" smtClean="0">
                <a:hlinkClick r:id="rId9"/>
              </a:rPr>
              <a:t>for</a:t>
            </a:r>
            <a:r>
              <a:rPr lang="cs-CZ" b="1" dirty="0" smtClean="0">
                <a:hlinkClick r:id="rId9"/>
              </a:rPr>
              <a:t> </a:t>
            </a:r>
            <a:r>
              <a:rPr lang="cs-CZ" b="1" dirty="0" err="1" smtClean="0">
                <a:hlinkClick r:id="rId9"/>
              </a:rPr>
              <a:t>the</a:t>
            </a:r>
            <a:r>
              <a:rPr lang="cs-CZ" b="1" dirty="0" smtClean="0">
                <a:hlinkClick r:id="rId9"/>
              </a:rPr>
              <a:t> </a:t>
            </a:r>
            <a:r>
              <a:rPr lang="cs-CZ" b="1" dirty="0" err="1" smtClean="0">
                <a:hlinkClick r:id="rId9"/>
              </a:rPr>
              <a:t>Illumina</a:t>
            </a:r>
            <a:r>
              <a:rPr lang="cs-CZ" b="1" dirty="0" smtClean="0">
                <a:hlinkClick r:id="rId9"/>
              </a:rPr>
              <a:t> </a:t>
            </a:r>
            <a:r>
              <a:rPr lang="cs-CZ" b="1" dirty="0" err="1" smtClean="0">
                <a:hlinkClick r:id="rId9"/>
              </a:rPr>
              <a:t>platform</a:t>
            </a:r>
            <a:r>
              <a:rPr lang="cs-CZ" b="1" dirty="0" smtClean="0">
                <a:hlinkClick r:id="rId9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0"/>
              </a:rPr>
              <a:t>Homebrew</a:t>
            </a:r>
            <a:r>
              <a:rPr lang="cs-CZ" b="1" dirty="0" smtClean="0">
                <a:hlinkClick r:id="rId10"/>
              </a:rPr>
              <a:t> (</a:t>
            </a:r>
            <a:r>
              <a:rPr lang="cs-CZ" b="1" dirty="0" err="1" smtClean="0">
                <a:hlinkClick r:id="rId10"/>
              </a:rPr>
              <a:t>for</a:t>
            </a:r>
            <a:r>
              <a:rPr lang="cs-CZ" b="1" dirty="0" smtClean="0">
                <a:hlinkClick r:id="rId10"/>
              </a:rPr>
              <a:t> </a:t>
            </a:r>
            <a:r>
              <a:rPr lang="cs-CZ" b="1" dirty="0" err="1" smtClean="0">
                <a:hlinkClick r:id="rId10"/>
              </a:rPr>
              <a:t>the</a:t>
            </a:r>
            <a:r>
              <a:rPr lang="cs-CZ" b="1" dirty="0" smtClean="0">
                <a:hlinkClick r:id="rId10"/>
              </a:rPr>
              <a:t> 10X </a:t>
            </a:r>
            <a:r>
              <a:rPr lang="cs-CZ" b="1" dirty="0" err="1" smtClean="0">
                <a:hlinkClick r:id="rId10"/>
              </a:rPr>
              <a:t>Genomics</a:t>
            </a:r>
            <a:r>
              <a:rPr lang="cs-CZ" b="1" dirty="0" smtClean="0">
                <a:hlinkClick r:id="rId10"/>
              </a:rPr>
              <a:t> </a:t>
            </a:r>
            <a:r>
              <a:rPr lang="cs-CZ" b="1" dirty="0" err="1" smtClean="0">
                <a:hlinkClick r:id="rId10"/>
              </a:rPr>
              <a:t>platform</a:t>
            </a:r>
            <a:r>
              <a:rPr lang="cs-CZ" b="1" dirty="0" smtClean="0">
                <a:hlinkClick r:id="rId10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1"/>
              </a:rPr>
              <a:t>Life</a:t>
            </a:r>
            <a:r>
              <a:rPr lang="cs-CZ" b="1" dirty="0" smtClean="0">
                <a:hlinkClick r:id="rId11"/>
              </a:rPr>
              <a:t> </a:t>
            </a:r>
            <a:r>
              <a:rPr lang="cs-CZ" b="1" dirty="0" err="1" smtClean="0">
                <a:hlinkClick r:id="rId11"/>
              </a:rPr>
              <a:t>Tech</a:t>
            </a:r>
            <a:r>
              <a:rPr lang="cs-CZ" b="1" dirty="0" smtClean="0">
                <a:hlinkClick r:id="rId11"/>
              </a:rPr>
              <a:t> Ion Plus Fragment (</a:t>
            </a:r>
            <a:r>
              <a:rPr lang="cs-CZ" b="1" dirty="0" err="1" smtClean="0">
                <a:hlinkClick r:id="rId11"/>
              </a:rPr>
              <a:t>for</a:t>
            </a:r>
            <a:r>
              <a:rPr lang="cs-CZ" b="1" dirty="0" smtClean="0">
                <a:hlinkClick r:id="rId11"/>
              </a:rPr>
              <a:t> </a:t>
            </a:r>
            <a:r>
              <a:rPr lang="cs-CZ" b="1" dirty="0" err="1" smtClean="0">
                <a:hlinkClick r:id="rId11"/>
              </a:rPr>
              <a:t>the</a:t>
            </a:r>
            <a:r>
              <a:rPr lang="cs-CZ" b="1" dirty="0" smtClean="0">
                <a:hlinkClick r:id="rId11"/>
              </a:rPr>
              <a:t> Ion </a:t>
            </a:r>
            <a:r>
              <a:rPr lang="cs-CZ" b="1" dirty="0" err="1" smtClean="0">
                <a:hlinkClick r:id="rId11"/>
              </a:rPr>
              <a:t>platform</a:t>
            </a:r>
            <a:r>
              <a:rPr lang="cs-CZ" b="1" dirty="0" smtClean="0">
                <a:hlinkClick r:id="rId11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2"/>
              </a:rPr>
              <a:t>Illumina</a:t>
            </a:r>
            <a:r>
              <a:rPr lang="cs-CZ" b="1" dirty="0" smtClean="0">
                <a:hlinkClick r:id="rId12"/>
              </a:rPr>
              <a:t> </a:t>
            </a:r>
            <a:r>
              <a:rPr lang="cs-CZ" b="1" dirty="0" err="1" smtClean="0">
                <a:hlinkClick r:id="rId12"/>
              </a:rPr>
              <a:t>Nextera</a:t>
            </a:r>
            <a:r>
              <a:rPr lang="cs-CZ" b="1" dirty="0" smtClean="0">
                <a:hlinkClick r:id="rId12"/>
              </a:rPr>
              <a:t> XT (</a:t>
            </a:r>
            <a:r>
              <a:rPr lang="cs-CZ" b="1" dirty="0" err="1" smtClean="0">
                <a:hlinkClick r:id="rId12"/>
              </a:rPr>
              <a:t>for</a:t>
            </a:r>
            <a:r>
              <a:rPr lang="cs-CZ" b="1" dirty="0" smtClean="0">
                <a:hlinkClick r:id="rId12"/>
              </a:rPr>
              <a:t> </a:t>
            </a:r>
            <a:r>
              <a:rPr lang="cs-CZ" b="1" dirty="0" err="1" smtClean="0">
                <a:hlinkClick r:id="rId12"/>
              </a:rPr>
              <a:t>the</a:t>
            </a:r>
            <a:r>
              <a:rPr lang="cs-CZ" b="1" dirty="0" smtClean="0">
                <a:hlinkClick r:id="rId12"/>
              </a:rPr>
              <a:t> </a:t>
            </a:r>
            <a:r>
              <a:rPr lang="cs-CZ" b="1" dirty="0" err="1" smtClean="0">
                <a:hlinkClick r:id="rId12"/>
              </a:rPr>
              <a:t>Illumina</a:t>
            </a:r>
            <a:r>
              <a:rPr lang="cs-CZ" b="1" dirty="0" smtClean="0">
                <a:hlinkClick r:id="rId12"/>
              </a:rPr>
              <a:t> </a:t>
            </a:r>
            <a:r>
              <a:rPr lang="cs-CZ" b="1" dirty="0" err="1" smtClean="0">
                <a:hlinkClick r:id="rId12"/>
              </a:rPr>
              <a:t>platform</a:t>
            </a:r>
            <a:r>
              <a:rPr lang="cs-CZ" b="1" dirty="0" smtClean="0">
                <a:hlinkClick r:id="rId12"/>
              </a:rPr>
              <a:t>)</a:t>
            </a:r>
            <a:endParaRPr lang="cs-CZ" b="1" dirty="0" smtClean="0"/>
          </a:p>
          <a:p>
            <a:r>
              <a:rPr lang="cs-CZ" b="1" dirty="0" smtClean="0">
                <a:hlinkClick r:id="rId13"/>
              </a:rPr>
              <a:t>NEB </a:t>
            </a:r>
            <a:r>
              <a:rPr lang="cs-CZ" b="1" dirty="0" err="1" smtClean="0">
                <a:hlinkClick r:id="rId13"/>
              </a:rPr>
              <a:t>NEBNext</a:t>
            </a:r>
            <a:r>
              <a:rPr lang="cs-CZ" b="1" dirty="0" smtClean="0">
                <a:hlinkClick r:id="rId13"/>
              </a:rPr>
              <a:t> DNA (</a:t>
            </a:r>
            <a:r>
              <a:rPr lang="cs-CZ" b="1" dirty="0" err="1" smtClean="0">
                <a:hlinkClick r:id="rId13"/>
              </a:rPr>
              <a:t>for</a:t>
            </a:r>
            <a:r>
              <a:rPr lang="cs-CZ" b="1" dirty="0" smtClean="0">
                <a:hlinkClick r:id="rId13"/>
              </a:rPr>
              <a:t> </a:t>
            </a:r>
            <a:r>
              <a:rPr lang="cs-CZ" b="1" dirty="0" err="1" smtClean="0">
                <a:hlinkClick r:id="rId13"/>
              </a:rPr>
              <a:t>the</a:t>
            </a:r>
            <a:r>
              <a:rPr lang="cs-CZ" b="1" dirty="0" smtClean="0">
                <a:hlinkClick r:id="rId13"/>
              </a:rPr>
              <a:t> </a:t>
            </a:r>
            <a:r>
              <a:rPr lang="cs-CZ" b="1" dirty="0" err="1" smtClean="0">
                <a:hlinkClick r:id="rId13"/>
              </a:rPr>
              <a:t>Illumina</a:t>
            </a:r>
            <a:r>
              <a:rPr lang="cs-CZ" b="1" dirty="0" smtClean="0">
                <a:hlinkClick r:id="rId13"/>
              </a:rPr>
              <a:t> </a:t>
            </a:r>
            <a:r>
              <a:rPr lang="cs-CZ" b="1" dirty="0" err="1" smtClean="0">
                <a:hlinkClick r:id="rId13"/>
              </a:rPr>
              <a:t>platform</a:t>
            </a:r>
            <a:r>
              <a:rPr lang="cs-CZ" b="1" dirty="0" smtClean="0">
                <a:hlinkClick r:id="rId13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4"/>
              </a:rPr>
              <a:t>Bioo</a:t>
            </a:r>
            <a:r>
              <a:rPr lang="cs-CZ" b="1" dirty="0" smtClean="0">
                <a:hlinkClick r:id="rId14"/>
              </a:rPr>
              <a:t> </a:t>
            </a:r>
            <a:r>
              <a:rPr lang="cs-CZ" b="1" dirty="0" err="1" smtClean="0">
                <a:hlinkClick r:id="rId14"/>
              </a:rPr>
              <a:t>Scientific</a:t>
            </a:r>
            <a:r>
              <a:rPr lang="cs-CZ" b="1" dirty="0" smtClean="0">
                <a:hlinkClick r:id="rId14"/>
              </a:rPr>
              <a:t> </a:t>
            </a:r>
            <a:r>
              <a:rPr lang="cs-CZ" b="1" dirty="0" err="1" smtClean="0">
                <a:hlinkClick r:id="rId14"/>
              </a:rPr>
              <a:t>NEXTflex</a:t>
            </a:r>
            <a:r>
              <a:rPr lang="cs-CZ" b="1" dirty="0" smtClean="0">
                <a:hlinkClick r:id="rId14"/>
              </a:rPr>
              <a:t> Rapid DNA (</a:t>
            </a:r>
            <a:r>
              <a:rPr lang="cs-CZ" b="1" dirty="0" err="1" smtClean="0">
                <a:hlinkClick r:id="rId14"/>
              </a:rPr>
              <a:t>for</a:t>
            </a:r>
            <a:r>
              <a:rPr lang="cs-CZ" b="1" dirty="0" smtClean="0">
                <a:hlinkClick r:id="rId14"/>
              </a:rPr>
              <a:t> </a:t>
            </a:r>
            <a:r>
              <a:rPr lang="cs-CZ" b="1" dirty="0" err="1" smtClean="0">
                <a:hlinkClick r:id="rId14"/>
              </a:rPr>
              <a:t>the</a:t>
            </a:r>
            <a:r>
              <a:rPr lang="cs-CZ" b="1" dirty="0" smtClean="0">
                <a:hlinkClick r:id="rId14"/>
              </a:rPr>
              <a:t> </a:t>
            </a:r>
            <a:r>
              <a:rPr lang="cs-CZ" b="1" dirty="0" err="1" smtClean="0">
                <a:hlinkClick r:id="rId14"/>
              </a:rPr>
              <a:t>Illumina</a:t>
            </a:r>
            <a:r>
              <a:rPr lang="cs-CZ" b="1" dirty="0" smtClean="0">
                <a:hlinkClick r:id="rId14"/>
              </a:rPr>
              <a:t> </a:t>
            </a:r>
            <a:r>
              <a:rPr lang="cs-CZ" b="1" dirty="0" err="1" smtClean="0">
                <a:hlinkClick r:id="rId14"/>
              </a:rPr>
              <a:t>platform</a:t>
            </a:r>
            <a:r>
              <a:rPr lang="cs-CZ" b="1" dirty="0" smtClean="0">
                <a:hlinkClick r:id="rId14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5"/>
              </a:rPr>
              <a:t>Bioo</a:t>
            </a:r>
            <a:r>
              <a:rPr lang="cs-CZ" b="1" dirty="0" smtClean="0">
                <a:hlinkClick r:id="rId15"/>
              </a:rPr>
              <a:t> </a:t>
            </a:r>
            <a:r>
              <a:rPr lang="cs-CZ" b="1" dirty="0" err="1" smtClean="0">
                <a:hlinkClick r:id="rId15"/>
              </a:rPr>
              <a:t>Scientific</a:t>
            </a:r>
            <a:r>
              <a:rPr lang="cs-CZ" b="1" dirty="0" smtClean="0">
                <a:hlinkClick r:id="rId15"/>
              </a:rPr>
              <a:t> </a:t>
            </a:r>
            <a:r>
              <a:rPr lang="cs-CZ" b="1" dirty="0" err="1" smtClean="0">
                <a:hlinkClick r:id="rId15"/>
              </a:rPr>
              <a:t>NEXTflex</a:t>
            </a:r>
            <a:r>
              <a:rPr lang="cs-CZ" b="1" dirty="0" smtClean="0">
                <a:hlinkClick r:id="rId15"/>
              </a:rPr>
              <a:t> PCR-Free (</a:t>
            </a:r>
            <a:r>
              <a:rPr lang="cs-CZ" b="1" dirty="0" err="1" smtClean="0">
                <a:hlinkClick r:id="rId15"/>
              </a:rPr>
              <a:t>for</a:t>
            </a:r>
            <a:r>
              <a:rPr lang="cs-CZ" b="1" dirty="0" smtClean="0">
                <a:hlinkClick r:id="rId15"/>
              </a:rPr>
              <a:t> </a:t>
            </a:r>
            <a:r>
              <a:rPr lang="cs-CZ" b="1" dirty="0" err="1" smtClean="0">
                <a:hlinkClick r:id="rId15"/>
              </a:rPr>
              <a:t>the</a:t>
            </a:r>
            <a:r>
              <a:rPr lang="cs-CZ" b="1" dirty="0" smtClean="0">
                <a:hlinkClick r:id="rId15"/>
              </a:rPr>
              <a:t> </a:t>
            </a:r>
            <a:r>
              <a:rPr lang="cs-CZ" b="1" dirty="0" err="1" smtClean="0">
                <a:hlinkClick r:id="rId15"/>
              </a:rPr>
              <a:t>Illumina</a:t>
            </a:r>
            <a:r>
              <a:rPr lang="cs-CZ" b="1" dirty="0" smtClean="0">
                <a:hlinkClick r:id="rId15"/>
              </a:rPr>
              <a:t> </a:t>
            </a:r>
            <a:r>
              <a:rPr lang="cs-CZ" b="1" dirty="0" err="1" smtClean="0">
                <a:hlinkClick r:id="rId15"/>
              </a:rPr>
              <a:t>platform</a:t>
            </a:r>
            <a:r>
              <a:rPr lang="cs-CZ" b="1" dirty="0" smtClean="0">
                <a:hlinkClick r:id="rId15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6"/>
              </a:rPr>
              <a:t>Bioo</a:t>
            </a:r>
            <a:r>
              <a:rPr lang="cs-CZ" b="1" dirty="0" smtClean="0">
                <a:hlinkClick r:id="rId16"/>
              </a:rPr>
              <a:t> </a:t>
            </a:r>
            <a:r>
              <a:rPr lang="cs-CZ" b="1" dirty="0" err="1" smtClean="0">
                <a:hlinkClick r:id="rId16"/>
              </a:rPr>
              <a:t>Scientific</a:t>
            </a:r>
            <a:r>
              <a:rPr lang="cs-CZ" b="1" dirty="0" smtClean="0">
                <a:hlinkClick r:id="rId16"/>
              </a:rPr>
              <a:t> </a:t>
            </a:r>
            <a:r>
              <a:rPr lang="cs-CZ" b="1" dirty="0" err="1" smtClean="0">
                <a:hlinkClick r:id="rId16"/>
              </a:rPr>
              <a:t>NEXTflex</a:t>
            </a:r>
            <a:r>
              <a:rPr lang="cs-CZ" b="1" dirty="0" smtClean="0">
                <a:hlinkClick r:id="rId16"/>
              </a:rPr>
              <a:t> DNA (</a:t>
            </a:r>
            <a:r>
              <a:rPr lang="cs-CZ" b="1" dirty="0" err="1" smtClean="0">
                <a:hlinkClick r:id="rId16"/>
              </a:rPr>
              <a:t>for</a:t>
            </a:r>
            <a:r>
              <a:rPr lang="cs-CZ" b="1" dirty="0" smtClean="0">
                <a:hlinkClick r:id="rId16"/>
              </a:rPr>
              <a:t> </a:t>
            </a:r>
            <a:r>
              <a:rPr lang="cs-CZ" b="1" dirty="0" err="1" smtClean="0">
                <a:hlinkClick r:id="rId16"/>
              </a:rPr>
              <a:t>the</a:t>
            </a:r>
            <a:r>
              <a:rPr lang="cs-CZ" b="1" dirty="0" smtClean="0">
                <a:hlinkClick r:id="rId16"/>
              </a:rPr>
              <a:t> </a:t>
            </a:r>
            <a:r>
              <a:rPr lang="cs-CZ" b="1" dirty="0" err="1" smtClean="0">
                <a:hlinkClick r:id="rId16"/>
              </a:rPr>
              <a:t>Illumina</a:t>
            </a:r>
            <a:r>
              <a:rPr lang="cs-CZ" b="1" dirty="0" smtClean="0">
                <a:hlinkClick r:id="rId16"/>
              </a:rPr>
              <a:t> </a:t>
            </a:r>
            <a:r>
              <a:rPr lang="cs-CZ" b="1" dirty="0" err="1" smtClean="0">
                <a:hlinkClick r:id="rId16"/>
              </a:rPr>
              <a:t>platform</a:t>
            </a:r>
            <a:r>
              <a:rPr lang="cs-CZ" b="1" dirty="0" smtClean="0">
                <a:hlinkClick r:id="rId16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7"/>
              </a:rPr>
              <a:t>Illumina</a:t>
            </a:r>
            <a:r>
              <a:rPr lang="cs-CZ" b="1" dirty="0" smtClean="0">
                <a:hlinkClick r:id="rId17"/>
              </a:rPr>
              <a:t> </a:t>
            </a:r>
            <a:r>
              <a:rPr lang="cs-CZ" b="1" dirty="0" err="1" smtClean="0">
                <a:hlinkClick r:id="rId17"/>
              </a:rPr>
              <a:t>TruSeq</a:t>
            </a:r>
            <a:r>
              <a:rPr lang="cs-CZ" b="1" dirty="0" smtClean="0">
                <a:hlinkClick r:id="rId17"/>
              </a:rPr>
              <a:t> DNA (</a:t>
            </a:r>
            <a:r>
              <a:rPr lang="cs-CZ" b="1" dirty="0" err="1" smtClean="0">
                <a:hlinkClick r:id="rId17"/>
              </a:rPr>
              <a:t>for</a:t>
            </a:r>
            <a:r>
              <a:rPr lang="cs-CZ" b="1" dirty="0" smtClean="0">
                <a:hlinkClick r:id="rId17"/>
              </a:rPr>
              <a:t> </a:t>
            </a:r>
            <a:r>
              <a:rPr lang="cs-CZ" b="1" dirty="0" err="1" smtClean="0">
                <a:hlinkClick r:id="rId17"/>
              </a:rPr>
              <a:t>the</a:t>
            </a:r>
            <a:r>
              <a:rPr lang="cs-CZ" b="1" dirty="0" smtClean="0">
                <a:hlinkClick r:id="rId17"/>
              </a:rPr>
              <a:t> </a:t>
            </a:r>
            <a:r>
              <a:rPr lang="cs-CZ" b="1" dirty="0" err="1" smtClean="0">
                <a:hlinkClick r:id="rId17"/>
              </a:rPr>
              <a:t>Illumina</a:t>
            </a:r>
            <a:r>
              <a:rPr lang="cs-CZ" b="1" dirty="0" smtClean="0">
                <a:hlinkClick r:id="rId17"/>
              </a:rPr>
              <a:t> </a:t>
            </a:r>
            <a:r>
              <a:rPr lang="cs-CZ" b="1" dirty="0" err="1" smtClean="0">
                <a:hlinkClick r:id="rId17"/>
              </a:rPr>
              <a:t>platform</a:t>
            </a:r>
            <a:r>
              <a:rPr lang="cs-CZ" b="1" dirty="0" smtClean="0">
                <a:hlinkClick r:id="rId17"/>
              </a:rPr>
              <a:t>)</a:t>
            </a:r>
            <a:endParaRPr lang="cs-CZ" b="1" dirty="0" smtClean="0"/>
          </a:p>
          <a:p>
            <a:r>
              <a:rPr lang="cs-CZ" b="1" dirty="0" err="1" smtClean="0">
                <a:hlinkClick r:id="rId18"/>
              </a:rPr>
              <a:t>PacBio</a:t>
            </a:r>
            <a:r>
              <a:rPr lang="cs-CZ" b="1" dirty="0" smtClean="0">
                <a:hlinkClick r:id="rId18"/>
              </a:rPr>
              <a:t> DNA </a:t>
            </a:r>
            <a:r>
              <a:rPr lang="cs-CZ" b="1" dirty="0" err="1" smtClean="0">
                <a:hlinkClick r:id="rId18"/>
              </a:rPr>
              <a:t>Template</a:t>
            </a:r>
            <a:r>
              <a:rPr lang="cs-CZ" b="1" dirty="0" smtClean="0">
                <a:hlinkClick r:id="rId18"/>
              </a:rPr>
              <a:t> </a:t>
            </a:r>
            <a:r>
              <a:rPr lang="cs-CZ" b="1" dirty="0" err="1" smtClean="0">
                <a:hlinkClick r:id="rId18"/>
              </a:rPr>
              <a:t>Prep</a:t>
            </a:r>
            <a:r>
              <a:rPr lang="cs-CZ" b="1" dirty="0" smtClean="0">
                <a:hlinkClick r:id="rId18"/>
              </a:rPr>
              <a:t> (</a:t>
            </a:r>
            <a:r>
              <a:rPr lang="cs-CZ" b="1" dirty="0" err="1" smtClean="0">
                <a:hlinkClick r:id="rId18"/>
              </a:rPr>
              <a:t>for</a:t>
            </a:r>
            <a:r>
              <a:rPr lang="cs-CZ" b="1" dirty="0" smtClean="0">
                <a:hlinkClick r:id="rId18"/>
              </a:rPr>
              <a:t> </a:t>
            </a:r>
            <a:r>
              <a:rPr lang="cs-CZ" b="1" dirty="0" err="1" smtClean="0">
                <a:hlinkClick r:id="rId18"/>
              </a:rPr>
              <a:t>the</a:t>
            </a:r>
            <a:r>
              <a:rPr lang="cs-CZ" b="1" dirty="0" smtClean="0">
                <a:hlinkClick r:id="rId18"/>
              </a:rPr>
              <a:t> </a:t>
            </a:r>
            <a:r>
              <a:rPr lang="cs-CZ" b="1" dirty="0" err="1" smtClean="0">
                <a:hlinkClick r:id="rId18"/>
              </a:rPr>
              <a:t>PacBio</a:t>
            </a:r>
            <a:r>
              <a:rPr lang="cs-CZ" b="1" dirty="0" smtClean="0">
                <a:hlinkClick r:id="rId18"/>
              </a:rPr>
              <a:t> </a:t>
            </a:r>
            <a:r>
              <a:rPr lang="cs-CZ" b="1" dirty="0" err="1" smtClean="0">
                <a:hlinkClick r:id="rId18"/>
              </a:rPr>
              <a:t>platform</a:t>
            </a:r>
            <a:r>
              <a:rPr lang="cs-CZ" b="1" dirty="0" smtClean="0">
                <a:hlinkClick r:id="rId18"/>
              </a:rPr>
              <a:t>)</a:t>
            </a:r>
            <a:endParaRPr lang="cs-CZ" b="1" dirty="0" smtClean="0"/>
          </a:p>
          <a:p>
            <a:pPr marL="0" indent="0">
              <a:buNone/>
            </a:pPr>
            <a:endParaRPr lang="cs-CZ" dirty="0" smtClean="0">
              <a:hlinkClick r:id="rId19"/>
            </a:endParaRPr>
          </a:p>
          <a:p>
            <a:pPr marL="0" indent="0">
              <a:buNone/>
            </a:pPr>
            <a:r>
              <a:rPr lang="cs-CZ" dirty="0" smtClean="0">
                <a:hlinkClick r:id="rId19"/>
              </a:rPr>
              <a:t>https://genohub.com/ngs-library-preparation-kit-guide/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 integrity DNA na gelu</a:t>
            </a:r>
          </a:p>
          <a:p>
            <a:r>
              <a:rPr lang="cs-CZ" dirty="0" smtClean="0"/>
              <a:t>Kontrola koncentrace </a:t>
            </a:r>
            <a:r>
              <a:rPr lang="cs-CZ" dirty="0" err="1" smtClean="0"/>
              <a:t>vyizolované</a:t>
            </a:r>
            <a:r>
              <a:rPr lang="cs-CZ" dirty="0" smtClean="0"/>
              <a:t> DNA (</a:t>
            </a:r>
            <a:r>
              <a:rPr lang="cs-CZ" dirty="0" err="1" smtClean="0"/>
              <a:t>NanoDrop</a:t>
            </a:r>
            <a:r>
              <a:rPr lang="cs-CZ" dirty="0" smtClean="0"/>
              <a:t>, </a:t>
            </a:r>
            <a:r>
              <a:rPr lang="cs-CZ" dirty="0" err="1" smtClean="0"/>
              <a:t>Qubit</a:t>
            </a:r>
            <a:r>
              <a:rPr lang="cs-CZ" dirty="0" smtClean="0"/>
              <a:t>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5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 bwMode="auto">
          <a:xfrm>
            <a:off x="1974606" y="1636342"/>
            <a:ext cx="1603614" cy="55955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 dirty="0" err="1" smtClean="0"/>
              <a:t>Fragmentation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3829766" y="1204271"/>
            <a:ext cx="1603614" cy="55955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 dirty="0" err="1" smtClean="0"/>
              <a:t>Enzymatic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Zaoblený obdélník 7"/>
          <p:cNvSpPr/>
          <p:nvPr/>
        </p:nvSpPr>
        <p:spPr bwMode="auto">
          <a:xfrm>
            <a:off x="3815738" y="2061751"/>
            <a:ext cx="1603614" cy="55955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 dirty="0" err="1" smtClean="0"/>
              <a:t>Mechanical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" name="Přímá spojnice 2"/>
          <p:cNvCxnSpPr>
            <a:stCxn id="6" idx="3"/>
            <a:endCxn id="8" idx="1"/>
          </p:cNvCxnSpPr>
          <p:nvPr/>
        </p:nvCxnSpPr>
        <p:spPr bwMode="auto">
          <a:xfrm>
            <a:off x="3578220" y="1916121"/>
            <a:ext cx="237518" cy="425409"/>
          </a:xfrm>
          <a:prstGeom prst="line">
            <a:avLst/>
          </a:prstGeom>
          <a:noFill/>
          <a:ln w="28575" cap="flat" cmpd="sng" algn="ctr">
            <a:solidFill>
              <a:srgbClr val="FFA2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Přímá spojnice 11"/>
          <p:cNvCxnSpPr>
            <a:stCxn id="6" idx="3"/>
            <a:endCxn id="7" idx="1"/>
          </p:cNvCxnSpPr>
          <p:nvPr/>
        </p:nvCxnSpPr>
        <p:spPr bwMode="auto">
          <a:xfrm flipV="1">
            <a:off x="3578220" y="1484050"/>
            <a:ext cx="251546" cy="432071"/>
          </a:xfrm>
          <a:prstGeom prst="line">
            <a:avLst/>
          </a:prstGeom>
          <a:noFill/>
          <a:ln w="28575" cap="flat" cmpd="sng" algn="ctr">
            <a:solidFill>
              <a:srgbClr val="FFA2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aoblený obdélník 10"/>
          <p:cNvSpPr/>
          <p:nvPr/>
        </p:nvSpPr>
        <p:spPr bwMode="auto">
          <a:xfrm>
            <a:off x="1974606" y="3005664"/>
            <a:ext cx="1603614" cy="55955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 dirty="0" err="1" smtClean="0"/>
              <a:t>Amplification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>
            <a:off x="3649270" y="4456876"/>
            <a:ext cx="2151030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/>
          <p:cNvCxnSpPr/>
          <p:nvPr/>
        </p:nvCxnSpPr>
        <p:spPr bwMode="auto">
          <a:xfrm>
            <a:off x="3649270" y="4595628"/>
            <a:ext cx="2151030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Pravá složená závorka 45"/>
          <p:cNvSpPr/>
          <p:nvPr/>
        </p:nvSpPr>
        <p:spPr bwMode="auto">
          <a:xfrm rot="5400000">
            <a:off x="4424355" y="1197361"/>
            <a:ext cx="582902" cy="5482401"/>
          </a:xfrm>
          <a:prstGeom prst="rightBrace">
            <a:avLst>
              <a:gd name="adj1" fmla="val 8333"/>
              <a:gd name="adj2" fmla="val 4975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Přímá spojnice 48"/>
          <p:cNvCxnSpPr/>
          <p:nvPr/>
        </p:nvCxnSpPr>
        <p:spPr bwMode="auto">
          <a:xfrm>
            <a:off x="3637894" y="5823948"/>
            <a:ext cx="2151030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Přímá spojnice 49"/>
          <p:cNvCxnSpPr/>
          <p:nvPr/>
        </p:nvCxnSpPr>
        <p:spPr bwMode="auto">
          <a:xfrm>
            <a:off x="3637894" y="5962700"/>
            <a:ext cx="2151030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Přímá spojnice 50"/>
          <p:cNvCxnSpPr/>
          <p:nvPr/>
        </p:nvCxnSpPr>
        <p:spPr bwMode="auto">
          <a:xfrm>
            <a:off x="3111691" y="5830859"/>
            <a:ext cx="54841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Přímá spojnice 51"/>
          <p:cNvCxnSpPr/>
          <p:nvPr/>
        </p:nvCxnSpPr>
        <p:spPr bwMode="auto">
          <a:xfrm>
            <a:off x="3111691" y="5969611"/>
            <a:ext cx="54841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Přímá spojnice 66"/>
          <p:cNvCxnSpPr/>
          <p:nvPr/>
        </p:nvCxnSpPr>
        <p:spPr bwMode="auto">
          <a:xfrm>
            <a:off x="5775323" y="5833131"/>
            <a:ext cx="54841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Přímá spojnice 67"/>
          <p:cNvCxnSpPr/>
          <p:nvPr/>
        </p:nvCxnSpPr>
        <p:spPr bwMode="auto">
          <a:xfrm>
            <a:off x="5775323" y="5971883"/>
            <a:ext cx="54841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Zaoblený obdélník 68"/>
          <p:cNvSpPr/>
          <p:nvPr/>
        </p:nvSpPr>
        <p:spPr bwMode="auto">
          <a:xfrm rot="16200000">
            <a:off x="-397298" y="2675286"/>
            <a:ext cx="2202974" cy="5595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b="1" dirty="0" smtClean="0"/>
              <a:t>Fragment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Zaoblený obdélník 69"/>
          <p:cNvSpPr/>
          <p:nvPr/>
        </p:nvSpPr>
        <p:spPr bwMode="auto">
          <a:xfrm rot="16200000">
            <a:off x="-202273" y="5381543"/>
            <a:ext cx="1872060" cy="5595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b="1" dirty="0" smtClean="0"/>
              <a:t>Adapter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Příprava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128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1207</Words>
  <Application>Microsoft Office PowerPoint</Application>
  <PresentationFormat>Předvádění na obrazovce (4:3)</PresentationFormat>
  <Paragraphs>207</Paragraphs>
  <Slides>38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Příprava celometagenomových knihoven (shotgun)</vt:lpstr>
      <vt:lpstr>Sekvenace 16S rRNA</vt:lpstr>
      <vt:lpstr>Celometagenomová sekvenace</vt:lpstr>
      <vt:lpstr>16S rDNA vs. celometagenom</vt:lpstr>
      <vt:lpstr>Celometagenomové sekvenování</vt:lpstr>
      <vt:lpstr>Vše souvisí se vším</vt:lpstr>
      <vt:lpstr>Příprava celometagenomových knihoven</vt:lpstr>
      <vt:lpstr>Kontrola DNA</vt:lpstr>
      <vt:lpstr>Příprava knihoven</vt:lpstr>
      <vt:lpstr>Enzymatická fragmentace</vt:lpstr>
      <vt:lpstr>Mechanická fragmentace</vt:lpstr>
      <vt:lpstr>Mechanická fragmentace</vt:lpstr>
      <vt:lpstr>Prezentace aplikace PowerPoint</vt:lpstr>
      <vt:lpstr>Nextera XT DNA Sample  Prep Kit</vt:lpstr>
      <vt:lpstr>TruSeq DNA PCR-Free  Prep Kit </vt:lpstr>
      <vt:lpstr>TruSeq DNA PCR-Free  Data Quality </vt:lpstr>
      <vt:lpstr>TruSeq Nano DNA  Prep Kit</vt:lpstr>
      <vt:lpstr>Další možnosti příprav knihoven DNA, RNA - Illumina</vt:lpstr>
      <vt:lpstr>TruSeq Synthetic Long-Read  DNA Library Prep Kit</vt:lpstr>
      <vt:lpstr>TruSeq Synthetic Long-Read  DNA Library Prep Kit </vt:lpstr>
      <vt:lpstr>Příprava RNA knihoven</vt:lpstr>
      <vt:lpstr>1. TruSeq®  RNA Sample  Prep Kit V2</vt:lpstr>
      <vt:lpstr>1. TruSeq®  RNA Sample  Prep Kit V2</vt:lpstr>
      <vt:lpstr>2. TruSeq® Stranded mRNA  Sample Prep Kit</vt:lpstr>
      <vt:lpstr>2. TruSeq® Stranded mRNA  </vt:lpstr>
      <vt:lpstr>3. TruSeq® Stranded Total RNA Sample Prep Kit  </vt:lpstr>
      <vt:lpstr>3. TruSeq® Stranded Total RNA </vt:lpstr>
      <vt:lpstr>TruSeq Small RNA Sample  Prep Kit</vt:lpstr>
      <vt:lpstr>Prezentace aplikace PowerPoint</vt:lpstr>
      <vt:lpstr>Cíleně obohacené knihovny</vt:lpstr>
      <vt:lpstr>Prezentace aplikace PowerPoint</vt:lpstr>
      <vt:lpstr>Ukázka obohacení pomocí sond</vt:lpstr>
      <vt:lpstr>Prezentace aplikace PowerPoint</vt:lpstr>
      <vt:lpstr>Srovnání obou přístupů</vt:lpstr>
      <vt:lpstr>Firmy na trhu</vt:lpstr>
      <vt:lpstr>Další možnosti</vt:lpstr>
      <vt:lpstr>Automatizace přípravy knihoven</vt:lpstr>
      <vt:lpstr>Automatizace přípravy knihoven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celometagenomových knihoven (shotgun)</dc:title>
  <dc:creator>videnska</dc:creator>
  <cp:lastModifiedBy>videnska</cp:lastModifiedBy>
  <cp:revision>19</cp:revision>
  <dcterms:created xsi:type="dcterms:W3CDTF">2016-03-31T13:13:37Z</dcterms:created>
  <dcterms:modified xsi:type="dcterms:W3CDTF">2016-04-04T09:43:12Z</dcterms:modified>
</cp:coreProperties>
</file>